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notesMasterIdLst>
    <p:notesMasterId r:id="rId3"/>
  </p:notesMasterIdLst>
  <p:handoutMasterIdLst>
    <p:handoutMasterId r:id="rId4"/>
  </p:handoutMasterIdLst>
  <p:sldIdLst>
    <p:sldId id="1108" r:id="rId2"/>
  </p:sldIdLst>
  <p:sldSz cx="9144000" cy="6858000" type="screen4x3"/>
  <p:notesSz cx="6669088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Wagello" initials="NW" lastIdx="5" clrIdx="0">
    <p:extLst>
      <p:ext uri="{19B8F6BF-5375-455C-9EA6-DF929625EA0E}">
        <p15:presenceInfo xmlns:p15="http://schemas.microsoft.com/office/powerpoint/2012/main" userId="S-1-5-21-1677003103-46252071-1983596169-324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9ED"/>
    <a:srgbClr val="BCD4E0"/>
    <a:srgbClr val="42B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0202" autoAdjust="0"/>
  </p:normalViewPr>
  <p:slideViewPr>
    <p:cSldViewPr>
      <p:cViewPr varScale="1">
        <p:scale>
          <a:sx n="102" d="100"/>
          <a:sy n="102" d="100"/>
        </p:scale>
        <p:origin x="208" y="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10" cy="495216"/>
          </a:xfrm>
          <a:prstGeom prst="rect">
            <a:avLst/>
          </a:prstGeom>
        </p:spPr>
        <p:txBody>
          <a:bodyPr vert="horz" lIns="91056" tIns="45529" rIns="91056" bIns="4552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316" y="0"/>
            <a:ext cx="2889210" cy="495216"/>
          </a:xfrm>
          <a:prstGeom prst="rect">
            <a:avLst/>
          </a:prstGeom>
        </p:spPr>
        <p:txBody>
          <a:bodyPr vert="horz" lIns="91056" tIns="45529" rIns="91056" bIns="45529" rtlCol="0"/>
          <a:lstStyle>
            <a:lvl1pPr algn="r">
              <a:defRPr sz="1200"/>
            </a:lvl1pPr>
          </a:lstStyle>
          <a:p>
            <a:fld id="{4D0C1DAD-05FB-45EA-8FC6-D17C2217EE4D}" type="datetimeFigureOut">
              <a:rPr lang="fi-FI" smtClean="0"/>
              <a:t>20.11.2019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464"/>
            <a:ext cx="2889210" cy="495215"/>
          </a:xfrm>
          <a:prstGeom prst="rect">
            <a:avLst/>
          </a:prstGeom>
        </p:spPr>
        <p:txBody>
          <a:bodyPr vert="horz" lIns="91056" tIns="45529" rIns="91056" bIns="4552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316" y="9377464"/>
            <a:ext cx="2889210" cy="495215"/>
          </a:xfrm>
          <a:prstGeom prst="rect">
            <a:avLst/>
          </a:prstGeom>
        </p:spPr>
        <p:txBody>
          <a:bodyPr vert="horz" lIns="91056" tIns="45529" rIns="91056" bIns="45529" rtlCol="0" anchor="b"/>
          <a:lstStyle>
            <a:lvl1pPr algn="r">
              <a:defRPr sz="1200"/>
            </a:lvl1pPr>
          </a:lstStyle>
          <a:p>
            <a:fld id="{30D17A46-0291-44C6-85E2-D1BDD6169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0354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2"/>
            <a:ext cx="2889938" cy="493633"/>
          </a:xfrm>
          <a:prstGeom prst="rect">
            <a:avLst/>
          </a:prstGeom>
        </p:spPr>
        <p:txBody>
          <a:bodyPr vert="horz" lIns="91045" tIns="45524" rIns="91045" bIns="45524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7609" y="12"/>
            <a:ext cx="2889938" cy="493633"/>
          </a:xfrm>
          <a:prstGeom prst="rect">
            <a:avLst/>
          </a:prstGeom>
        </p:spPr>
        <p:txBody>
          <a:bodyPr vert="horz" lIns="91045" tIns="45524" rIns="91045" bIns="45524" rtlCol="0"/>
          <a:lstStyle>
            <a:lvl1pPr algn="r">
              <a:defRPr sz="1200"/>
            </a:lvl1pPr>
          </a:lstStyle>
          <a:p>
            <a:fld id="{48647AE6-A554-4890-897B-A504ECA0D385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45" tIns="45524" rIns="91045" bIns="45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909" y="4689516"/>
            <a:ext cx="5335270" cy="4442698"/>
          </a:xfrm>
          <a:prstGeom prst="rect">
            <a:avLst/>
          </a:prstGeom>
        </p:spPr>
        <p:txBody>
          <a:bodyPr vert="horz" lIns="91045" tIns="45524" rIns="91045" bIns="45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32"/>
            <a:ext cx="2889938" cy="493633"/>
          </a:xfrm>
          <a:prstGeom prst="rect">
            <a:avLst/>
          </a:prstGeom>
        </p:spPr>
        <p:txBody>
          <a:bodyPr vert="horz" lIns="91045" tIns="45524" rIns="91045" bIns="45524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7609" y="9377332"/>
            <a:ext cx="2889938" cy="493633"/>
          </a:xfrm>
          <a:prstGeom prst="rect">
            <a:avLst/>
          </a:prstGeom>
        </p:spPr>
        <p:txBody>
          <a:bodyPr vert="horz" lIns="91045" tIns="45524" rIns="91045" bIns="45524" rtlCol="0" anchor="b"/>
          <a:lstStyle>
            <a:lvl1pPr algn="r">
              <a:defRPr sz="1200"/>
            </a:lvl1pPr>
          </a:lstStyle>
          <a:p>
            <a:fld id="{A733007E-CEBB-4F61-A128-9093B53FBFE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47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8456" y="1076400"/>
            <a:ext cx="8208000" cy="1470025"/>
          </a:xfrm>
        </p:spPr>
        <p:txBody>
          <a:bodyPr lIns="0" bIns="0" anchor="b" anchorCtr="0">
            <a:normAutofit/>
          </a:bodyPr>
          <a:lstStyle>
            <a:lvl1pPr algn="l">
              <a:defRPr sz="3700" spc="-1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8313" y="2617200"/>
            <a:ext cx="8207375" cy="910952"/>
          </a:xfrm>
        </p:spPr>
        <p:txBody>
          <a:bodyPr lIns="36000">
            <a:normAutofit/>
          </a:bodyPr>
          <a:lstStyle>
            <a:lvl1pPr marL="0" indent="0" algn="l">
              <a:buNone/>
              <a:defRPr sz="2000" baseline="0">
                <a:solidFill>
                  <a:srgbClr val="4A4A4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6" name="Platshållare för datum 19"/>
          <p:cNvSpPr txBox="1">
            <a:spLocks/>
          </p:cNvSpPr>
          <p:nvPr/>
        </p:nvSpPr>
        <p:spPr>
          <a:xfrm>
            <a:off x="611560" y="6494400"/>
            <a:ext cx="1008112" cy="262800"/>
          </a:xfrm>
          <a:prstGeom prst="rect">
            <a:avLst/>
          </a:prstGeom>
          <a:ln>
            <a:noFill/>
          </a:ln>
        </p:spPr>
        <p:txBody>
          <a:bodyPr vert="horz" lIns="9144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13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BA737291-8B16-4163-B457-6EEEDEB570AE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5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121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260648"/>
            <a:ext cx="9144000" cy="6084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8313" y="1076400"/>
            <a:ext cx="8207375" cy="1470025"/>
          </a:xfrm>
        </p:spPr>
        <p:txBody>
          <a:bodyPr lIns="0" bIns="0" anchor="b" anchorCtr="0">
            <a:normAutofit/>
          </a:bodyPr>
          <a:lstStyle>
            <a:lvl1pPr algn="l">
              <a:defRPr sz="37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8313" y="2617200"/>
            <a:ext cx="8207376" cy="910952"/>
          </a:xfrm>
        </p:spPr>
        <p:txBody>
          <a:bodyPr lIns="36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6" name="Platshållare för datum 19"/>
          <p:cNvSpPr txBox="1">
            <a:spLocks/>
          </p:cNvSpPr>
          <p:nvPr/>
        </p:nvSpPr>
        <p:spPr>
          <a:xfrm>
            <a:off x="611560" y="6494400"/>
            <a:ext cx="1008112" cy="262800"/>
          </a:xfrm>
          <a:prstGeom prst="rect">
            <a:avLst/>
          </a:prstGeom>
          <a:ln>
            <a:noFill/>
          </a:ln>
        </p:spPr>
        <p:txBody>
          <a:bodyPr vert="horz" lIns="9144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10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781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259200"/>
            <a:ext cx="9144000" cy="6084000"/>
          </a:xfrm>
          <a:prstGeom prst="rect">
            <a:avLst/>
          </a:prstGeom>
          <a:solidFill>
            <a:srgbClr val="0080B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8313" y="1076400"/>
            <a:ext cx="8207375" cy="1470025"/>
          </a:xfrm>
        </p:spPr>
        <p:txBody>
          <a:bodyPr lIns="0" bIns="0" anchor="b" anchorCtr="0">
            <a:normAutofit/>
          </a:bodyPr>
          <a:lstStyle>
            <a:lvl1pPr algn="l">
              <a:defRPr sz="37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8313" y="2617200"/>
            <a:ext cx="8207375" cy="910952"/>
          </a:xfrm>
        </p:spPr>
        <p:txBody>
          <a:bodyPr lIns="36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10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2684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259200"/>
            <a:ext cx="9144000" cy="6084000"/>
          </a:xfrm>
          <a:prstGeom prst="rect">
            <a:avLst/>
          </a:prstGeom>
          <a:solidFill>
            <a:srgbClr val="BCD4E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8313" y="1076400"/>
            <a:ext cx="8207375" cy="1470025"/>
          </a:xfrm>
        </p:spPr>
        <p:txBody>
          <a:bodyPr lIns="0" bIns="0" anchor="b" anchorCtr="0">
            <a:normAutofit/>
          </a:bodyPr>
          <a:lstStyle>
            <a:lvl1pPr algn="l">
              <a:defRPr sz="37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8313" y="2617200"/>
            <a:ext cx="8207375" cy="910952"/>
          </a:xfrm>
        </p:spPr>
        <p:txBody>
          <a:bodyPr lIns="36000">
            <a:normAutofit/>
          </a:bodyPr>
          <a:lstStyle>
            <a:lvl1pPr marL="0" indent="0" algn="l">
              <a:buNone/>
              <a:defRPr sz="2000">
                <a:solidFill>
                  <a:srgbClr val="4A4A4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6" name="Platshållare för datum 19"/>
          <p:cNvSpPr txBox="1">
            <a:spLocks/>
          </p:cNvSpPr>
          <p:nvPr/>
        </p:nvSpPr>
        <p:spPr>
          <a:xfrm>
            <a:off x="611560" y="6494400"/>
            <a:ext cx="1008112" cy="262800"/>
          </a:xfrm>
          <a:prstGeom prst="rect">
            <a:avLst/>
          </a:prstGeom>
          <a:ln>
            <a:noFill/>
          </a:ln>
        </p:spPr>
        <p:txBody>
          <a:bodyPr vert="horz" lIns="9144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10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984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0053_1168_PO_S_IO_4 beskuren 1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062472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8313" y="1076400"/>
            <a:ext cx="4679752" cy="1470025"/>
          </a:xfrm>
        </p:spPr>
        <p:txBody>
          <a:bodyPr lIns="0" bIns="0" anchor="b" anchorCtr="0">
            <a:normAutofit/>
          </a:bodyPr>
          <a:lstStyle>
            <a:lvl1pPr algn="l">
              <a:defRPr sz="37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8313" y="2617200"/>
            <a:ext cx="4679752" cy="910952"/>
          </a:xfrm>
        </p:spPr>
        <p:txBody>
          <a:bodyPr lIns="36000">
            <a:normAutofit/>
          </a:bodyPr>
          <a:lstStyle>
            <a:lvl1pPr marL="0" indent="0" algn="l">
              <a:buNone/>
              <a:defRPr sz="2000">
                <a:solidFill>
                  <a:srgbClr val="4A4A4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6" name="Platshållare för datum 19"/>
          <p:cNvSpPr txBox="1">
            <a:spLocks/>
          </p:cNvSpPr>
          <p:nvPr/>
        </p:nvSpPr>
        <p:spPr>
          <a:xfrm>
            <a:off x="611560" y="6494400"/>
            <a:ext cx="1008112" cy="262800"/>
          </a:xfrm>
          <a:prstGeom prst="rect">
            <a:avLst/>
          </a:prstGeom>
          <a:ln>
            <a:noFill/>
          </a:ln>
        </p:spPr>
        <p:txBody>
          <a:bodyPr vert="horz" lIns="9144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62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Larg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8"/>
          <p:cNvSpPr/>
          <p:nvPr/>
        </p:nvSpPr>
        <p:spPr>
          <a:xfrm>
            <a:off x="0" y="259200"/>
            <a:ext cx="9144000" cy="6084000"/>
          </a:xfrm>
          <a:prstGeom prst="rect">
            <a:avLst/>
          </a:prstGeom>
          <a:solidFill>
            <a:srgbClr val="0080B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208000" cy="3096000"/>
          </a:xfrm>
        </p:spPr>
        <p:txBody>
          <a:bodyPr lIns="0" bIns="0" anchor="t" anchorCtr="0">
            <a:noAutofit/>
          </a:bodyPr>
          <a:lstStyle>
            <a:lvl1pPr algn="ctr">
              <a:lnSpc>
                <a:spcPts val="11000"/>
              </a:lnSpc>
              <a:defRPr sz="99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15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441205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443135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9EE11E15-1BDD-4A5B-83D0-B189E24D1966}" type="datetime1">
              <a:rPr lang="sv-SE" smtClean="0"/>
              <a:pPr/>
              <a:t>2019-11-20</a:t>
            </a:fld>
            <a:endParaRPr lang="sv-SE"/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443135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884F5931-316A-463D-8897-724CF02FC01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308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Stor 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8"/>
          <p:cNvSpPr/>
          <p:nvPr/>
        </p:nvSpPr>
        <p:spPr>
          <a:xfrm>
            <a:off x="0" y="251123"/>
            <a:ext cx="9144000" cy="6084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000" rtlCol="0" anchor="ctr"/>
          <a:lstStyle/>
          <a:p>
            <a:pPr algn="ctr"/>
            <a:endParaRPr lang="sv-SE" sz="1350" dirty="0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208000" cy="3096000"/>
          </a:xfrm>
        </p:spPr>
        <p:txBody>
          <a:bodyPr lIns="0" bIns="0" anchor="t" anchorCtr="0">
            <a:noAutofit/>
          </a:bodyPr>
          <a:lstStyle>
            <a:lvl1pPr algn="ctr">
              <a:lnSpc>
                <a:spcPts val="8250"/>
              </a:lnSpc>
              <a:tabLst>
                <a:tab pos="3026569" algn="l"/>
              </a:tabLst>
              <a:defRPr sz="7425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5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441205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rgbClr val="4A4A49"/>
                </a:solidFill>
              </a:defRPr>
            </a:lvl1pPr>
          </a:lstStyle>
          <a:p>
            <a:r>
              <a:rPr lang="en-US"/>
              <a:t>I-CL: Sensitive                                                                                         Steering Group Meeting - PPPP</a:t>
            </a:r>
            <a:endParaRPr lang="sv-SE" dirty="0"/>
          </a:p>
        </p:txBody>
      </p:sp>
      <p:sp>
        <p:nvSpPr>
          <p:cNvPr id="8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443135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rgbClr val="4A4A49"/>
                </a:solidFill>
              </a:defRPr>
            </a:lvl1pPr>
          </a:lstStyle>
          <a:p>
            <a:fld id="{4861BDAD-AA52-4721-83E6-BEC10791F039}" type="datetime1">
              <a:rPr lang="sv-SE" smtClean="0"/>
              <a:pPr/>
              <a:t>2019-11-20</a:t>
            </a:fld>
            <a:endParaRPr lang="sv-SE" dirty="0"/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443135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rgbClr val="4A4A49"/>
                </a:solidFill>
              </a:defRPr>
            </a:lvl1pPr>
          </a:lstStyle>
          <a:p>
            <a:fld id="{E13F3E71-E6A3-47AF-A9EF-8AD2DB59C1B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73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8313" y="1202400"/>
            <a:ext cx="8207375" cy="4752000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5pPr>
              <a:defRPr/>
            </a:lvl5pPr>
            <a:lvl6pPr>
              <a:buFont typeface="Arial" pitchFamily="34" charset="0"/>
              <a:buChar char="•"/>
              <a:defRPr/>
            </a:lvl6pPr>
            <a:lvl7pPr>
              <a:defRPr/>
            </a:lvl7pPr>
            <a:lvl8pPr>
              <a:defRPr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 smtClean="0"/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1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6152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68312" y="1202399"/>
            <a:ext cx="4020407" cy="4752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 smtClean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51200" y="1202400"/>
            <a:ext cx="4024488" cy="4752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datum 20"/>
          <p:cNvSpPr>
            <a:spLocks noGrp="1"/>
          </p:cNvSpPr>
          <p:nvPr>
            <p:ph type="dt" sz="half" idx="10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4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694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innehållsdelar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2"/>
          </p:nvPr>
        </p:nvSpPr>
        <p:spPr>
          <a:xfrm>
            <a:off x="468313" y="1202400"/>
            <a:ext cx="4024800" cy="4752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4572000" y="1202400"/>
            <a:ext cx="4024800" cy="4752000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800"/>
            </a:lvl1pPr>
          </a:lstStyle>
          <a:p>
            <a:r>
              <a:rPr lang="en-US" smtClean="0"/>
              <a:t>Click icon to add picture</a:t>
            </a:r>
            <a:endParaRPr lang="sv-SE" dirty="0"/>
          </a:p>
        </p:txBody>
      </p:sp>
      <p:sp>
        <p:nvSpPr>
          <p:cNvPr id="9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1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08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68311" y="1202400"/>
            <a:ext cx="4024800" cy="475200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51200" y="1202400"/>
            <a:ext cx="4024488" cy="23148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4651200" y="3639600"/>
            <a:ext cx="4024488" cy="23148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0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datum 20"/>
          <p:cNvSpPr>
            <a:spLocks noGrp="1"/>
          </p:cNvSpPr>
          <p:nvPr>
            <p:ph type="dt" sz="half" idx="14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5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339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yra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68312" y="1202400"/>
            <a:ext cx="4020407" cy="231480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buFont typeface="Arial" pitchFamily="34" charset="0"/>
              <a:buChar char="•"/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51200" y="1202400"/>
            <a:ext cx="4024488" cy="23148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4651200" y="3639600"/>
            <a:ext cx="4024488" cy="23148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0" name="Platshållare för innehåll 3"/>
          <p:cNvSpPr>
            <a:spLocks noGrp="1"/>
          </p:cNvSpPr>
          <p:nvPr>
            <p:ph sz="half" idx="14"/>
          </p:nvPr>
        </p:nvSpPr>
        <p:spPr>
          <a:xfrm>
            <a:off x="468312" y="3639600"/>
            <a:ext cx="4020407" cy="23148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1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DB211A2E-7726-4091-B94B-17DE689C56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datum 20"/>
          <p:cNvSpPr>
            <a:spLocks noGrp="1"/>
          </p:cNvSpPr>
          <p:nvPr>
            <p:ph type="dt" sz="half" idx="15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6B8B2EC7-DDEA-4B02-8054-5E554DC1816C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4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31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3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072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3"/>
          </p:nvPr>
        </p:nvSpPr>
        <p:spPr>
          <a:xfrm>
            <a:off x="468313" y="1202400"/>
            <a:ext cx="8207375" cy="47520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sv-SE" dirty="0"/>
          </a:p>
        </p:txBody>
      </p:sp>
      <p:sp>
        <p:nvSpPr>
          <p:cNvPr id="8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4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456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11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464000" y="6390000"/>
            <a:ext cx="226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4A4A49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92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68313" y="547200"/>
            <a:ext cx="8207376" cy="577536"/>
          </a:xfrm>
          <a:prstGeom prst="rect">
            <a:avLst/>
          </a:prstGeom>
          <a:noFill/>
          <a:ln>
            <a:noFill/>
          </a:ln>
        </p:spPr>
        <p:txBody>
          <a:bodyPr vert="horz" lIns="0" tIns="45720" rIns="91440" bIns="4572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68313" y="1202400"/>
            <a:ext cx="8207376" cy="4752000"/>
          </a:xfrm>
          <a:prstGeom prst="rect">
            <a:avLst/>
          </a:prstGeom>
          <a:ln>
            <a:noFill/>
          </a:ln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  <a:p>
            <a:pPr lvl="5"/>
            <a:r>
              <a:rPr lang="sv-SE" dirty="0" smtClean="0"/>
              <a:t>Nivå sex</a:t>
            </a:r>
          </a:p>
          <a:p>
            <a:pPr lvl="6"/>
            <a:r>
              <a:rPr lang="sv-SE" dirty="0" smtClean="0"/>
              <a:t>Nivå sju</a:t>
            </a:r>
          </a:p>
          <a:p>
            <a:pPr lvl="7"/>
            <a:r>
              <a:rPr lang="sv-SE" dirty="0" smtClean="0"/>
              <a:t>Nivå åtta</a:t>
            </a:r>
          </a:p>
          <a:p>
            <a:pPr lvl="8"/>
            <a:r>
              <a:rPr lang="sv-SE" dirty="0" smtClean="0"/>
              <a:t>Nivå nio</a:t>
            </a:r>
            <a:endParaRPr lang="sv-SE" dirty="0"/>
          </a:p>
        </p:txBody>
      </p:sp>
      <p:grpSp>
        <p:nvGrpSpPr>
          <p:cNvPr id="4" name="Grupp 9"/>
          <p:cNvGrpSpPr/>
          <p:nvPr/>
        </p:nvGrpSpPr>
        <p:grpSpPr>
          <a:xfrm>
            <a:off x="0" y="-27384"/>
            <a:ext cx="9144000" cy="288000"/>
            <a:chOff x="0" y="0"/>
            <a:chExt cx="9144000" cy="216000"/>
          </a:xfrm>
        </p:grpSpPr>
        <p:sp>
          <p:nvSpPr>
            <p:cNvPr id="11" name="Rectangle 5"/>
            <p:cNvSpPr/>
            <p:nvPr userDrawn="1"/>
          </p:nvSpPr>
          <p:spPr>
            <a:xfrm>
              <a:off x="0" y="0"/>
              <a:ext cx="2304000" cy="216000"/>
            </a:xfrm>
            <a:prstGeom prst="rect">
              <a:avLst/>
            </a:prstGeom>
            <a:solidFill>
              <a:srgbClr val="005C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prstClr val="white"/>
                </a:solidFill>
              </a:endParaRPr>
            </a:p>
          </p:txBody>
        </p:sp>
        <p:sp>
          <p:nvSpPr>
            <p:cNvPr id="12" name="Rectangle 7"/>
            <p:cNvSpPr/>
            <p:nvPr userDrawn="1"/>
          </p:nvSpPr>
          <p:spPr>
            <a:xfrm>
              <a:off x="2267744" y="0"/>
              <a:ext cx="2304000" cy="216000"/>
            </a:xfrm>
            <a:prstGeom prst="rect">
              <a:avLst/>
            </a:prstGeom>
            <a:solidFill>
              <a:srgbClr val="0080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prstClr val="white"/>
                </a:solidFill>
              </a:endParaRPr>
            </a:p>
          </p:txBody>
        </p:sp>
        <p:sp>
          <p:nvSpPr>
            <p:cNvPr id="13" name="Rectangle 8"/>
            <p:cNvSpPr/>
            <p:nvPr userDrawn="1"/>
          </p:nvSpPr>
          <p:spPr>
            <a:xfrm>
              <a:off x="6830006" y="0"/>
              <a:ext cx="2313994" cy="216000"/>
            </a:xfrm>
            <a:prstGeom prst="rect">
              <a:avLst/>
            </a:prstGeom>
            <a:solidFill>
              <a:srgbClr val="BCD4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prstClr val="white"/>
                </a:solidFill>
              </a:endParaRPr>
            </a:p>
          </p:txBody>
        </p:sp>
        <p:sp>
          <p:nvSpPr>
            <p:cNvPr id="14" name="Rectangle 10"/>
            <p:cNvSpPr/>
            <p:nvPr userDrawn="1"/>
          </p:nvSpPr>
          <p:spPr>
            <a:xfrm>
              <a:off x="4572000" y="0"/>
              <a:ext cx="2304000" cy="216000"/>
            </a:xfrm>
            <a:prstGeom prst="rect">
              <a:avLst/>
            </a:prstGeom>
            <a:solidFill>
              <a:srgbClr val="42B5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prstClr val="white"/>
                </a:solidFill>
              </a:endParaRPr>
            </a:p>
          </p:txBody>
        </p:sp>
      </p:grpSp>
      <p:cxnSp>
        <p:nvCxnSpPr>
          <p:cNvPr id="23" name="Rak 22"/>
          <p:cNvCxnSpPr/>
          <p:nvPr/>
        </p:nvCxnSpPr>
        <p:spPr>
          <a:xfrm>
            <a:off x="0" y="6602400"/>
            <a:ext cx="914400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26"/>
          <p:cNvCxnSpPr/>
          <p:nvPr/>
        </p:nvCxnSpPr>
        <p:spPr>
          <a:xfrm>
            <a:off x="0" y="255600"/>
            <a:ext cx="914400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34"/>
          <p:cNvCxnSpPr/>
          <p:nvPr/>
        </p:nvCxnSpPr>
        <p:spPr>
          <a:xfrm>
            <a:off x="250825" y="0"/>
            <a:ext cx="0" cy="68580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36"/>
          <p:cNvCxnSpPr/>
          <p:nvPr/>
        </p:nvCxnSpPr>
        <p:spPr>
          <a:xfrm flipH="1">
            <a:off x="8893175" y="0"/>
            <a:ext cx="1" cy="68580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Bildobjekt 15" descr="HB_SMALL_RGB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876000" y="6487200"/>
            <a:ext cx="1798320" cy="182880"/>
          </a:xfrm>
          <a:prstGeom prst="rect">
            <a:avLst/>
          </a:prstGeom>
        </p:spPr>
      </p:pic>
      <p:sp>
        <p:nvSpPr>
          <p:cNvPr id="21" name="Platshållare för datum 20"/>
          <p:cNvSpPr>
            <a:spLocks noGrp="1"/>
          </p:cNvSpPr>
          <p:nvPr>
            <p:ph type="dt" sz="half" idx="2"/>
          </p:nvPr>
        </p:nvSpPr>
        <p:spPr>
          <a:xfrm>
            <a:off x="864000" y="6390000"/>
            <a:ext cx="1008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EC650185-0C61-4DD4-A066-8E46EDF56618}" type="datetimeFigureOut">
              <a:rPr lang="sv-SE" smtClean="0"/>
              <a:pPr/>
              <a:t>2019-11-20</a:t>
            </a:fld>
            <a:endParaRPr lang="sv-SE"/>
          </a:p>
        </p:txBody>
      </p:sp>
      <p:sp>
        <p:nvSpPr>
          <p:cNvPr id="24" name="Platshållare för bildnummer 23"/>
          <p:cNvSpPr>
            <a:spLocks noGrp="1"/>
          </p:cNvSpPr>
          <p:nvPr>
            <p:ph type="sldNum" sz="quarter" idx="4"/>
          </p:nvPr>
        </p:nvSpPr>
        <p:spPr>
          <a:xfrm>
            <a:off x="306000" y="6390000"/>
            <a:ext cx="36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4A4A49"/>
                </a:solidFill>
              </a:defRPr>
            </a:lvl1pPr>
          </a:lstStyle>
          <a:p>
            <a:fld id="{44CEF55F-E944-4252-B560-9757B29A9C4A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25" name="Straight Connector 16"/>
          <p:cNvCxnSpPr/>
          <p:nvPr/>
        </p:nvCxnSpPr>
        <p:spPr>
          <a:xfrm>
            <a:off x="252000" y="6303600"/>
            <a:ext cx="8640000" cy="0"/>
          </a:xfrm>
          <a:prstGeom prst="line">
            <a:avLst/>
          </a:prstGeom>
          <a:ln w="3175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5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2900" b="1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2200" kern="1200">
          <a:solidFill>
            <a:srgbClr val="4A4A49"/>
          </a:solidFill>
          <a:latin typeface="+mn-lt"/>
          <a:ea typeface="+mn-ea"/>
          <a:cs typeface="+mn-cs"/>
        </a:defRPr>
      </a:lvl1pPr>
      <a:lvl2pPr marL="357188" indent="-179388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2000" kern="1200">
          <a:solidFill>
            <a:srgbClr val="4A4A49"/>
          </a:solidFill>
          <a:latin typeface="+mn-lt"/>
          <a:ea typeface="+mn-ea"/>
          <a:cs typeface="+mn-cs"/>
        </a:defRPr>
      </a:lvl2pPr>
      <a:lvl3pPr marL="534988" indent="-177800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800" kern="1200">
          <a:solidFill>
            <a:srgbClr val="4A4A49"/>
          </a:solidFill>
          <a:latin typeface="+mn-lt"/>
          <a:ea typeface="+mn-ea"/>
          <a:cs typeface="+mn-cs"/>
        </a:defRPr>
      </a:lvl3pPr>
      <a:lvl4pPr marL="720725" indent="-185738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600" kern="1200">
          <a:solidFill>
            <a:srgbClr val="4A4A49"/>
          </a:solidFill>
          <a:latin typeface="+mn-lt"/>
          <a:ea typeface="+mn-ea"/>
          <a:cs typeface="+mn-cs"/>
        </a:defRPr>
      </a:lvl4pPr>
      <a:lvl5pPr marL="900113" indent="-179388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400" kern="1200">
          <a:solidFill>
            <a:srgbClr val="4A4A49"/>
          </a:solidFill>
          <a:latin typeface="+mn-lt"/>
          <a:ea typeface="+mn-ea"/>
          <a:cs typeface="+mn-cs"/>
        </a:defRPr>
      </a:lvl5pPr>
      <a:lvl6pPr marL="1077913" indent="-177800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400" kern="1200">
          <a:solidFill>
            <a:srgbClr val="4A4A49"/>
          </a:solidFill>
          <a:latin typeface="+mn-lt"/>
          <a:ea typeface="+mn-ea"/>
          <a:cs typeface="+mn-cs"/>
        </a:defRPr>
      </a:lvl6pPr>
      <a:lvl7pPr marL="1255713" indent="-177800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400" kern="1200">
          <a:solidFill>
            <a:srgbClr val="4A4A49"/>
          </a:solidFill>
          <a:latin typeface="+mn-lt"/>
          <a:ea typeface="+mn-ea"/>
          <a:cs typeface="+mn-cs"/>
        </a:defRPr>
      </a:lvl7pPr>
      <a:lvl8pPr marL="1435100" indent="-179388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400" kern="1200">
          <a:solidFill>
            <a:srgbClr val="4A4A49"/>
          </a:solidFill>
          <a:latin typeface="+mn-lt"/>
          <a:ea typeface="+mn-ea"/>
          <a:cs typeface="+mn-cs"/>
        </a:defRPr>
      </a:lvl8pPr>
      <a:lvl9pPr marL="1612900" indent="-177800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4A4A49"/>
        </a:buClr>
        <a:buFont typeface="Arial" pitchFamily="34" charset="0"/>
        <a:buChar char="•"/>
        <a:defRPr sz="1400" kern="1200">
          <a:solidFill>
            <a:srgbClr val="4A4A49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92696"/>
            <a:ext cx="8207376" cy="577536"/>
          </a:xfrm>
        </p:spPr>
        <p:txBody>
          <a:bodyPr/>
          <a:lstStyle/>
          <a:p>
            <a:r>
              <a:rPr lang="fi-FI" smtClean="0"/>
              <a:t>Konttorinjohtajien </a:t>
            </a:r>
            <a:r>
              <a:rPr lang="fi-FI" dirty="0" smtClean="0"/>
              <a:t>näkemyksiä </a:t>
            </a:r>
            <a:br>
              <a:rPr lang="fi-FI" dirty="0" smtClean="0"/>
            </a:br>
            <a:r>
              <a:rPr lang="fi-FI" dirty="0" smtClean="0"/>
              <a:t>hallitustyöskentelyyn</a:t>
            </a:r>
            <a:endParaRPr lang="fi-FI" dirty="0"/>
          </a:p>
        </p:txBody>
      </p:sp>
      <p:sp>
        <p:nvSpPr>
          <p:cNvPr id="4" name="Alaotsikko 2">
            <a:extLst>
              <a:ext uri="{FF2B5EF4-FFF2-40B4-BE49-F238E27FC236}">
                <a16:creationId xmlns="" xmlns:a16="http://schemas.microsoft.com/office/drawing/2014/main" id="{0DB1C33B-31BC-4B91-8315-E401269A4C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340768"/>
            <a:ext cx="8207375" cy="4752000"/>
          </a:xfrm>
        </p:spPr>
        <p:txBody>
          <a:bodyPr>
            <a:normAutofit fontScale="25000" lnSpcReduction="20000"/>
          </a:bodyPr>
          <a:lstStyle/>
          <a:p>
            <a:pPr lvl="0"/>
            <a:endParaRPr lang="fi-FI" sz="2800" b="1" dirty="0" smtClean="0"/>
          </a:p>
          <a:p>
            <a:pPr marL="0" lvl="0" indent="0">
              <a:buNone/>
            </a:pPr>
            <a:r>
              <a:rPr lang="fi-FI" sz="5600" b="1" dirty="0" smtClean="0"/>
              <a:t>Konttorinjohtaja odottaa…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Tavoitteena avoin ja reilu yhteistyö, luontainen kanssakäyminen henkilökunnan kanssa ja asiakasvihjeet konttorin asiakashankintaan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Konttorihallitukselle laaditaan yhdessä konttorinjohtajan kanssa toimintasuunnitelma, sen pohjalta vuosikello ja kokousten teemoittaminen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Hallituksen jäsenten verkostojen kuvaaminen ja vaihtoehtoisten aktiviteettien läpikäynti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Uuden konttorinjohtajan avustaminen verkostoitumisessa toimialueelle</a:t>
            </a:r>
          </a:p>
          <a:p>
            <a:pPr marL="0" lvl="0" indent="0">
              <a:buNone/>
            </a:pPr>
            <a:endParaRPr lang="fi-FI" sz="5600" b="1" dirty="0" smtClean="0"/>
          </a:p>
          <a:p>
            <a:pPr marL="0" lvl="0" indent="0">
              <a:buNone/>
            </a:pPr>
            <a:r>
              <a:rPr lang="fi-FI" sz="5600" b="1" dirty="0" smtClean="0"/>
              <a:t>Konttorinjohtaja tarjoaa..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Pankin strategian ja toiminnan muutosten aktiivinen kommunikointi hallitukselle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Pankin tavoiteasiakasprofiilien kommunikointi hallitukselle selektiivisen asiakashankinnan toteuttamiseksi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Pankin materiaalien välittäminen hallitukselle tukemaan toimintaa ja kokouksia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Interaktiivinen alusta hallitusten keskinäiseen kommunikointiin parhaiden käytäntöjen jakamiseksi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sz="5600" dirty="0" smtClean="0"/>
              <a:t>Pankin hallitustyöskentelyn linjaukset puheenjohtajan ja konttorinjohtajien selkänojaksi</a:t>
            </a:r>
          </a:p>
          <a:p>
            <a:pPr lvl="0"/>
            <a:endParaRPr lang="fi-FI" sz="56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i-FI" sz="2500" dirty="0"/>
          </a:p>
          <a:p>
            <a:r>
              <a:rPr lang="fi-FI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7582143"/>
      </p:ext>
    </p:extLst>
  </p:cSld>
  <p:clrMapOvr>
    <a:masterClrMapping/>
  </p:clrMapOvr>
</p:sld>
</file>

<file path=ppt/theme/theme1.xml><?xml version="1.0" encoding="utf-8"?>
<a:theme xmlns:a="http://schemas.openxmlformats.org/drawingml/2006/main" name="1_Theme1">
  <a:themeElements>
    <a:clrScheme name="SHB_Office_Color_1.0">
      <a:dk1>
        <a:srgbClr val="000000"/>
      </a:dk1>
      <a:lt1>
        <a:sysClr val="window" lastClr="FFFFFF"/>
      </a:lt1>
      <a:dk2>
        <a:srgbClr val="0080BB"/>
      </a:dk2>
      <a:lt2>
        <a:srgbClr val="EEECE1"/>
      </a:lt2>
      <a:accent1>
        <a:srgbClr val="005C9B"/>
      </a:accent1>
      <a:accent2>
        <a:srgbClr val="6EAA8C"/>
      </a:accent2>
      <a:accent3>
        <a:srgbClr val="A0CDE1"/>
      </a:accent3>
      <a:accent4>
        <a:srgbClr val="CA533B"/>
      </a:accent4>
      <a:accent5>
        <a:srgbClr val="A0A096"/>
      </a:accent5>
      <a:accent6>
        <a:srgbClr val="0096D2"/>
      </a:accent6>
      <a:hlink>
        <a:srgbClr val="005C9B"/>
      </a:hlink>
      <a:folHlink>
        <a:srgbClr val="0080BB"/>
      </a:folHlink>
    </a:clrScheme>
    <a:fontScheme name="SHB_Font_Aa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32811</TotalTime>
  <Words>86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1_Theme1</vt:lpstr>
      <vt:lpstr>Konttorinjohtajien näkemyksiä  hallitustyöskentelyyn</vt:lpstr>
    </vt:vector>
  </TitlesOfParts>
  <Company>Handelsbanken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Hållbarhetsarbetets integrering i Handelsbankens varumärkesplattform</dc:title>
  <dc:creator>kabe06</dc:creator>
  <cp:lastModifiedBy>Siv Olenius-Jansson</cp:lastModifiedBy>
  <cp:revision>1003</cp:revision>
  <cp:lastPrinted>2019-11-19T09:03:35Z</cp:lastPrinted>
  <dcterms:created xsi:type="dcterms:W3CDTF">2016-06-01T17:40:56Z</dcterms:created>
  <dcterms:modified xsi:type="dcterms:W3CDTF">2019-11-20T08:21:26Z</dcterms:modified>
</cp:coreProperties>
</file>