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1051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2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2775" spc="-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 baseline="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A183E74-C804-40FA-B566-FA15ABE0A3F5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080C156-4519-407C-89C9-0B0E001F1969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947706FB-FD08-439B-A433-7E7FC4F6C0CC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CC73609-EAD4-41F0-9E91-56F6CE73FAAA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7DC7784-C0F4-4509-BFE2-E6A63A08B0EF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defRPr sz="7425" spc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2EEEBEF-68F3-4F97-9B71-8E93C8B1BE99}" type="datetime1">
              <a:rPr lang="sv-SE" smtClean="0"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DA45902-210D-4CD2-A8E7-CDEC18634251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399"/>
            <a:ext cx="4020407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 baseline="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0870574-AE5B-43C7-95FA-56EF51446301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35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18F9A6DE-0A9A-4486-A8AD-1A5A5557140C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3E854C1-4E63-4E48-9DC1-2BD64C8A7F4D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400"/>
            <a:ext cx="4020407" cy="23148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buFont typeface="Arial" pitchFamily="34" charset="0"/>
              <a:buChar char="•"/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3" y="3639600"/>
            <a:ext cx="4020407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2E00A52-023C-434B-9BA9-94809CACD315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F892BF21-7E6A-4AD5-BB0E-BC840C014215}" type="datetime1">
              <a:rPr lang="sv-SE" smtClean="0"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2C8D0C27-90A7-4213-A10E-B9A2A53C3DE2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AB9CC2F-8DA0-43CD-870B-F67C86C2DC92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 dirty="0"/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6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3DAC910-51D9-4594-8EB2-18D30624AAEA}" type="datetime1">
              <a:rPr lang="sv-SE" smtClean="0"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845" r:id="rId1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175" b="1" kern="1200" spc="-75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6922" indent="-136922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50" kern="1200">
          <a:solidFill>
            <a:srgbClr val="4A4A49"/>
          </a:solidFill>
          <a:latin typeface="+mn-lt"/>
          <a:ea typeface="+mn-ea"/>
          <a:cs typeface="+mn-cs"/>
        </a:defRPr>
      </a:lvl1pPr>
      <a:lvl2pPr marL="267891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500" kern="1200">
          <a:solidFill>
            <a:srgbClr val="4A4A49"/>
          </a:solidFill>
          <a:latin typeface="+mn-lt"/>
          <a:ea typeface="+mn-ea"/>
          <a:cs typeface="+mn-cs"/>
        </a:defRPr>
      </a:lvl2pPr>
      <a:lvl3pPr marL="401241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350" kern="1200">
          <a:solidFill>
            <a:srgbClr val="4A4A49"/>
          </a:solidFill>
          <a:latin typeface="+mn-lt"/>
          <a:ea typeface="+mn-ea"/>
          <a:cs typeface="+mn-cs"/>
        </a:defRPr>
      </a:lvl3pPr>
      <a:lvl4pPr marL="540544" indent="-139304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200" kern="1200">
          <a:solidFill>
            <a:srgbClr val="4A4A49"/>
          </a:solidFill>
          <a:latin typeface="+mn-lt"/>
          <a:ea typeface="+mn-ea"/>
          <a:cs typeface="+mn-cs"/>
        </a:defRPr>
      </a:lvl4pPr>
      <a:lvl5pPr marL="67508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5pPr>
      <a:lvl6pPr marL="80843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6pPr>
      <a:lvl7pPr marL="94178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7pPr>
      <a:lvl8pPr marL="107632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8pPr>
      <a:lvl9pPr marL="120967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92697"/>
            <a:ext cx="8136904" cy="1152127"/>
          </a:xfrm>
        </p:spPr>
        <p:txBody>
          <a:bodyPr>
            <a:normAutofit/>
          </a:bodyPr>
          <a:lstStyle/>
          <a:p>
            <a:r>
              <a:rPr lang="fi-FI" sz="3200" dirty="0" smtClean="0"/>
              <a:t> </a:t>
            </a:r>
            <a:br>
              <a:rPr lang="fi-FI" sz="3200" dirty="0" smtClean="0"/>
            </a:br>
            <a:r>
              <a:rPr lang="fi-FI" sz="3200" dirty="0" smtClean="0"/>
              <a:t>Henkilöstön tukeminen</a:t>
            </a:r>
            <a:endParaRPr lang="fi-FI" sz="3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272808" cy="386237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Uuden konttorijohtajan perehdytys paikalliseen yhteisöön ja </a:t>
            </a:r>
            <a:r>
              <a:rPr lang="fi-FI" sz="1800" dirty="0" smtClean="0"/>
              <a:t>verkostoihin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Henkilöstön perehdytys hallituksen jäsenten </a:t>
            </a:r>
            <a:r>
              <a:rPr lang="fi-FI" sz="1800" dirty="0" smtClean="0"/>
              <a:t>erikoisaloihin – </a:t>
            </a:r>
            <a:r>
              <a:rPr lang="fi-FI" sz="1800" dirty="0"/>
              <a:t>t</a:t>
            </a:r>
            <a:r>
              <a:rPr lang="fi-FI" sz="1800" dirty="0" smtClean="0"/>
              <a:t>eemavierailut </a:t>
            </a:r>
            <a:r>
              <a:rPr lang="fi-FI" sz="1800" dirty="0"/>
              <a:t>vaikka konttorin </a:t>
            </a:r>
            <a:r>
              <a:rPr lang="fi-FI" sz="1800" dirty="0" smtClean="0"/>
              <a:t>aamupalavereissa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Asiakaspalaute omista ja tuttavien </a:t>
            </a:r>
            <a:r>
              <a:rPr lang="fi-FI" sz="1800" dirty="0" smtClean="0"/>
              <a:t>kokemuksista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Myyntikoulutus/myyntikokemusten jakaminen omalta </a:t>
            </a:r>
            <a:r>
              <a:rPr lang="fi-FI" sz="1800" dirty="0" smtClean="0"/>
              <a:t>alalta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Henkilöstön tukeminen työelämän muutoksessa, </a:t>
            </a:r>
            <a:r>
              <a:rPr lang="fi-FI" sz="1800" dirty="0" smtClean="0"/>
              <a:t>ajanhallinnan </a:t>
            </a:r>
            <a:r>
              <a:rPr lang="fi-FI" sz="1800" dirty="0"/>
              <a:t>ja ajankäytön </a:t>
            </a:r>
            <a:r>
              <a:rPr lang="fi-FI" sz="1800" dirty="0" smtClean="0"/>
              <a:t>tuki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51863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32814</TotalTime>
  <Words>36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Theme1</vt:lpstr>
      <vt:lpstr>  Henkilöstön tukeminen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1002</cp:revision>
  <cp:lastPrinted>2019-11-19T09:03:35Z</cp:lastPrinted>
  <dcterms:created xsi:type="dcterms:W3CDTF">2016-06-01T17:40:56Z</dcterms:created>
  <dcterms:modified xsi:type="dcterms:W3CDTF">2019-11-20T06:58:51Z</dcterms:modified>
</cp:coreProperties>
</file>