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3"/>
  </p:notesMasterIdLst>
  <p:handoutMasterIdLst>
    <p:handoutMasterId r:id="rId4"/>
  </p:handoutMasterIdLst>
  <p:sldIdLst>
    <p:sldId id="1106" r:id="rId2"/>
  </p:sldIdLst>
  <p:sldSz cx="9144000" cy="6858000" type="screen4x3"/>
  <p:notesSz cx="6669088" cy="987266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gello" initials="NW" lastIdx="5" clrIdx="0">
    <p:extLst>
      <p:ext uri="{19B8F6BF-5375-455C-9EA6-DF929625EA0E}">
        <p15:presenceInfo xmlns:p15="http://schemas.microsoft.com/office/powerpoint/2012/main" userId="S-1-5-21-1677003103-46252071-1983596169-324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2E9ED"/>
    <a:srgbClr val="BCD4E0"/>
    <a:srgbClr val="42B5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0202" autoAdjust="0"/>
  </p:normalViewPr>
  <p:slideViewPr>
    <p:cSldViewPr>
      <p:cViewPr varScale="1">
        <p:scale>
          <a:sx n="102" d="100"/>
          <a:sy n="102" d="100"/>
        </p:scale>
        <p:origin x="208" y="76"/>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10" cy="495216"/>
          </a:xfrm>
          <a:prstGeom prst="rect">
            <a:avLst/>
          </a:prstGeom>
        </p:spPr>
        <p:txBody>
          <a:bodyPr vert="horz" lIns="91056" tIns="45529" rIns="91056" bIns="45529" rtlCol="0"/>
          <a:lstStyle>
            <a:lvl1pPr algn="l">
              <a:defRPr sz="1200"/>
            </a:lvl1pPr>
          </a:lstStyle>
          <a:p>
            <a:endParaRPr lang="fi-FI"/>
          </a:p>
        </p:txBody>
      </p:sp>
      <p:sp>
        <p:nvSpPr>
          <p:cNvPr id="3" name="Date Placeholder 2"/>
          <p:cNvSpPr>
            <a:spLocks noGrp="1"/>
          </p:cNvSpPr>
          <p:nvPr>
            <p:ph type="dt" sz="quarter" idx="1"/>
          </p:nvPr>
        </p:nvSpPr>
        <p:spPr>
          <a:xfrm>
            <a:off x="3778316" y="0"/>
            <a:ext cx="2889210" cy="495216"/>
          </a:xfrm>
          <a:prstGeom prst="rect">
            <a:avLst/>
          </a:prstGeom>
        </p:spPr>
        <p:txBody>
          <a:bodyPr vert="horz" lIns="91056" tIns="45529" rIns="91056" bIns="45529" rtlCol="0"/>
          <a:lstStyle>
            <a:lvl1pPr algn="r">
              <a:defRPr sz="1200"/>
            </a:lvl1pPr>
          </a:lstStyle>
          <a:p>
            <a:fld id="{4D0C1DAD-05FB-45EA-8FC6-D17C2217EE4D}" type="datetimeFigureOut">
              <a:rPr lang="fi-FI" smtClean="0"/>
              <a:t>20.11.2019</a:t>
            </a:fld>
            <a:endParaRPr lang="fi-FI"/>
          </a:p>
        </p:txBody>
      </p:sp>
      <p:sp>
        <p:nvSpPr>
          <p:cNvPr id="4" name="Footer Placeholder 3"/>
          <p:cNvSpPr>
            <a:spLocks noGrp="1"/>
          </p:cNvSpPr>
          <p:nvPr>
            <p:ph type="ftr" sz="quarter" idx="2"/>
          </p:nvPr>
        </p:nvSpPr>
        <p:spPr>
          <a:xfrm>
            <a:off x="0" y="9377464"/>
            <a:ext cx="2889210" cy="495215"/>
          </a:xfrm>
          <a:prstGeom prst="rect">
            <a:avLst/>
          </a:prstGeom>
        </p:spPr>
        <p:txBody>
          <a:bodyPr vert="horz" lIns="91056" tIns="45529" rIns="91056" bIns="45529" rtlCol="0" anchor="b"/>
          <a:lstStyle>
            <a:lvl1pPr algn="l">
              <a:defRPr sz="1200"/>
            </a:lvl1pPr>
          </a:lstStyle>
          <a:p>
            <a:endParaRPr lang="fi-FI"/>
          </a:p>
        </p:txBody>
      </p:sp>
      <p:sp>
        <p:nvSpPr>
          <p:cNvPr id="5" name="Slide Number Placeholder 4"/>
          <p:cNvSpPr>
            <a:spLocks noGrp="1"/>
          </p:cNvSpPr>
          <p:nvPr>
            <p:ph type="sldNum" sz="quarter" idx="3"/>
          </p:nvPr>
        </p:nvSpPr>
        <p:spPr>
          <a:xfrm>
            <a:off x="3778316" y="9377464"/>
            <a:ext cx="2889210" cy="495215"/>
          </a:xfrm>
          <a:prstGeom prst="rect">
            <a:avLst/>
          </a:prstGeom>
        </p:spPr>
        <p:txBody>
          <a:bodyPr vert="horz" lIns="91056" tIns="45529" rIns="91056" bIns="45529" rtlCol="0" anchor="b"/>
          <a:lstStyle>
            <a:lvl1pPr algn="r">
              <a:defRPr sz="1200"/>
            </a:lvl1pPr>
          </a:lstStyle>
          <a:p>
            <a:fld id="{30D17A46-0291-44C6-85E2-D1BDD6169920}" type="slidenum">
              <a:rPr lang="fi-FI" smtClean="0"/>
              <a:t>‹#›</a:t>
            </a:fld>
            <a:endParaRPr lang="fi-FI"/>
          </a:p>
        </p:txBody>
      </p:sp>
    </p:spTree>
    <p:extLst>
      <p:ext uri="{BB962C8B-B14F-4D97-AF65-F5344CB8AC3E}">
        <p14:creationId xmlns:p14="http://schemas.microsoft.com/office/powerpoint/2010/main" val="2640354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2"/>
            <a:ext cx="2889938" cy="493633"/>
          </a:xfrm>
          <a:prstGeom prst="rect">
            <a:avLst/>
          </a:prstGeom>
        </p:spPr>
        <p:txBody>
          <a:bodyPr vert="horz" lIns="91045" tIns="45524" rIns="91045" bIns="45524" rtlCol="0"/>
          <a:lstStyle>
            <a:lvl1pPr algn="l">
              <a:defRPr sz="1200"/>
            </a:lvl1pPr>
          </a:lstStyle>
          <a:p>
            <a:endParaRPr lang="sv-SE"/>
          </a:p>
        </p:txBody>
      </p:sp>
      <p:sp>
        <p:nvSpPr>
          <p:cNvPr id="3" name="Platshållare för datum 2"/>
          <p:cNvSpPr>
            <a:spLocks noGrp="1"/>
          </p:cNvSpPr>
          <p:nvPr>
            <p:ph type="dt" idx="1"/>
          </p:nvPr>
        </p:nvSpPr>
        <p:spPr>
          <a:xfrm>
            <a:off x="3777609" y="12"/>
            <a:ext cx="2889938" cy="493633"/>
          </a:xfrm>
          <a:prstGeom prst="rect">
            <a:avLst/>
          </a:prstGeom>
        </p:spPr>
        <p:txBody>
          <a:bodyPr vert="horz" lIns="91045" tIns="45524" rIns="91045" bIns="45524" rtlCol="0"/>
          <a:lstStyle>
            <a:lvl1pPr algn="r">
              <a:defRPr sz="1200"/>
            </a:lvl1pPr>
          </a:lstStyle>
          <a:p>
            <a:fld id="{48647AE6-A554-4890-897B-A504ECA0D385}" type="datetimeFigureOut">
              <a:rPr lang="sv-SE" smtClean="0"/>
              <a:pPr/>
              <a:t>2019-11-20</a:t>
            </a:fld>
            <a:endParaRPr lang="sv-SE"/>
          </a:p>
        </p:txBody>
      </p:sp>
      <p:sp>
        <p:nvSpPr>
          <p:cNvPr id="4" name="Platshållare för bildobjekt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045" tIns="45524" rIns="91045" bIns="45524" rtlCol="0" anchor="ctr"/>
          <a:lstStyle/>
          <a:p>
            <a:endParaRPr lang="sv-SE"/>
          </a:p>
        </p:txBody>
      </p:sp>
      <p:sp>
        <p:nvSpPr>
          <p:cNvPr id="5" name="Platshållare för anteckningar 4"/>
          <p:cNvSpPr>
            <a:spLocks noGrp="1"/>
          </p:cNvSpPr>
          <p:nvPr>
            <p:ph type="body" sz="quarter" idx="3"/>
          </p:nvPr>
        </p:nvSpPr>
        <p:spPr>
          <a:xfrm>
            <a:off x="666909" y="4689516"/>
            <a:ext cx="5335270" cy="4442698"/>
          </a:xfrm>
          <a:prstGeom prst="rect">
            <a:avLst/>
          </a:prstGeom>
        </p:spPr>
        <p:txBody>
          <a:bodyPr vert="horz" lIns="91045" tIns="45524" rIns="91045" bIns="45524"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377332"/>
            <a:ext cx="2889938" cy="493633"/>
          </a:xfrm>
          <a:prstGeom prst="rect">
            <a:avLst/>
          </a:prstGeom>
        </p:spPr>
        <p:txBody>
          <a:bodyPr vert="horz" lIns="91045" tIns="45524" rIns="91045" bIns="45524" rtlCol="0" anchor="b"/>
          <a:lstStyle>
            <a:lvl1pPr algn="l">
              <a:defRPr sz="1200"/>
            </a:lvl1pPr>
          </a:lstStyle>
          <a:p>
            <a:endParaRPr lang="sv-SE"/>
          </a:p>
        </p:txBody>
      </p:sp>
      <p:sp>
        <p:nvSpPr>
          <p:cNvPr id="7" name="Platshållare för bildnummer 6"/>
          <p:cNvSpPr>
            <a:spLocks noGrp="1"/>
          </p:cNvSpPr>
          <p:nvPr>
            <p:ph type="sldNum" sz="quarter" idx="5"/>
          </p:nvPr>
        </p:nvSpPr>
        <p:spPr>
          <a:xfrm>
            <a:off x="3777609" y="9377332"/>
            <a:ext cx="2889938" cy="493633"/>
          </a:xfrm>
          <a:prstGeom prst="rect">
            <a:avLst/>
          </a:prstGeom>
        </p:spPr>
        <p:txBody>
          <a:bodyPr vert="horz" lIns="91045" tIns="45524" rIns="91045" bIns="45524" rtlCol="0" anchor="b"/>
          <a:lstStyle>
            <a:lvl1pPr algn="r">
              <a:defRPr sz="1200"/>
            </a:lvl1pPr>
          </a:lstStyle>
          <a:p>
            <a:fld id="{A733007E-CEBB-4F61-A128-9093B53FBFE8}" type="slidenum">
              <a:rPr lang="sv-SE" smtClean="0"/>
              <a:pPr/>
              <a:t>‹#›</a:t>
            </a:fld>
            <a:endParaRPr lang="sv-SE"/>
          </a:p>
        </p:txBody>
      </p:sp>
    </p:spTree>
    <p:extLst>
      <p:ext uri="{BB962C8B-B14F-4D97-AF65-F5344CB8AC3E}">
        <p14:creationId xmlns:p14="http://schemas.microsoft.com/office/powerpoint/2010/main" val="2111470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A733007E-CEBB-4F61-A128-9093B53FBFE8}" type="slidenum">
              <a:rPr lang="sv-SE" smtClean="0"/>
              <a:pPr/>
              <a:t>1</a:t>
            </a:fld>
            <a:endParaRPr lang="sv-SE"/>
          </a:p>
        </p:txBody>
      </p:sp>
    </p:spTree>
    <p:extLst>
      <p:ext uri="{BB962C8B-B14F-4D97-AF65-F5344CB8AC3E}">
        <p14:creationId xmlns:p14="http://schemas.microsoft.com/office/powerpoint/2010/main" val="3353223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468456" y="1076402"/>
            <a:ext cx="8208000" cy="1470025"/>
          </a:xfrm>
        </p:spPr>
        <p:txBody>
          <a:bodyPr lIns="0" bIns="0" anchor="b" anchorCtr="0">
            <a:normAutofit/>
          </a:bodyPr>
          <a:lstStyle>
            <a:lvl1pPr algn="l">
              <a:defRPr sz="2775" spc="-75" baseline="0">
                <a:solidFill>
                  <a:schemeClr val="accent1"/>
                </a:solidFill>
              </a:defRPr>
            </a:lvl1pPr>
          </a:lstStyle>
          <a:p>
            <a:r>
              <a:rPr lang="en-US" smtClean="0"/>
              <a:t>Click to edit Master title style</a:t>
            </a:r>
            <a:endParaRPr lang="sv-SE" dirty="0"/>
          </a:p>
        </p:txBody>
      </p:sp>
      <p:sp>
        <p:nvSpPr>
          <p:cNvPr id="3" name="Underrubrik 2"/>
          <p:cNvSpPr>
            <a:spLocks noGrp="1"/>
          </p:cNvSpPr>
          <p:nvPr>
            <p:ph type="subTitle" idx="1"/>
          </p:nvPr>
        </p:nvSpPr>
        <p:spPr>
          <a:xfrm>
            <a:off x="468314" y="2617200"/>
            <a:ext cx="8207375" cy="910952"/>
          </a:xfrm>
        </p:spPr>
        <p:txBody>
          <a:bodyPr lIns="36000">
            <a:normAutofit/>
          </a:bodyPr>
          <a:lstStyle>
            <a:lvl1pPr marL="0" indent="0" algn="l">
              <a:buNone/>
              <a:defRPr sz="1500" baseline="0">
                <a:solidFill>
                  <a:srgbClr val="4A4A49"/>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sv-SE" dirty="0"/>
          </a:p>
        </p:txBody>
      </p:sp>
      <p:sp>
        <p:nvSpPr>
          <p:cNvPr id="6" name="Platshållare för datum 19"/>
          <p:cNvSpPr txBox="1">
            <a:spLocks/>
          </p:cNvSpPr>
          <p:nvPr/>
        </p:nvSpPr>
        <p:spPr>
          <a:xfrm>
            <a:off x="611561" y="6494400"/>
            <a:ext cx="1008112" cy="262800"/>
          </a:xfrm>
          <a:prstGeom prst="rect">
            <a:avLst/>
          </a:prstGeom>
          <a:ln>
            <a:noFill/>
          </a:ln>
        </p:spPr>
        <p:txBody>
          <a:bodyPr vert="horz" lIns="68580" tIns="0" rIns="0" bIns="0" rtlCol="0" anchor="ctr" anchorCtr="0"/>
          <a:lstStyle>
            <a:lvl1pPr algn="l">
              <a:defRPr sz="800">
                <a:solidFill>
                  <a:schemeClr val="tx1"/>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sv-SE" sz="6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BA737291-8B16-4163-B457-6EEEDEB570AE}" type="slidenum">
              <a:rPr lang="sv-SE" smtClean="0"/>
              <a:pPr/>
              <a:t>‹#›</a:t>
            </a:fld>
            <a:endParaRPr lang="sv-SE"/>
          </a:p>
        </p:txBody>
      </p:sp>
      <p:sp>
        <p:nvSpPr>
          <p:cNvPr id="14"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3A183E74-C804-40FA-B566-FA15ABE0A3F5}" type="datetime1">
              <a:rPr lang="sv-SE" smtClean="0"/>
              <a:t>2019-11-20</a:t>
            </a:fld>
            <a:endParaRPr lang="sv-SE"/>
          </a:p>
        </p:txBody>
      </p:sp>
      <p:sp>
        <p:nvSpPr>
          <p:cNvPr id="15"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2_Rubrikbild">
    <p:spTree>
      <p:nvGrpSpPr>
        <p:cNvPr id="1" name=""/>
        <p:cNvGrpSpPr/>
        <p:nvPr/>
      </p:nvGrpSpPr>
      <p:grpSpPr>
        <a:xfrm>
          <a:off x="0" y="0"/>
          <a:ext cx="0" cy="0"/>
          <a:chOff x="0" y="0"/>
          <a:chExt cx="0" cy="0"/>
        </a:xfrm>
      </p:grpSpPr>
      <p:sp>
        <p:nvSpPr>
          <p:cNvPr id="9" name="Rektangel 8"/>
          <p:cNvSpPr/>
          <p:nvPr/>
        </p:nvSpPr>
        <p:spPr>
          <a:xfrm>
            <a:off x="0" y="260648"/>
            <a:ext cx="9144000" cy="6084000"/>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lIns="81000" rtlCol="0" anchor="ctr"/>
          <a:lstStyle/>
          <a:p>
            <a:pPr algn="ctr"/>
            <a:endParaRPr lang="sv-SE" sz="1350"/>
          </a:p>
        </p:txBody>
      </p:sp>
      <p:sp>
        <p:nvSpPr>
          <p:cNvPr id="2" name="Rubrik 1"/>
          <p:cNvSpPr>
            <a:spLocks noGrp="1"/>
          </p:cNvSpPr>
          <p:nvPr>
            <p:ph type="ctrTitle"/>
          </p:nvPr>
        </p:nvSpPr>
        <p:spPr>
          <a:xfrm>
            <a:off x="468314" y="1076402"/>
            <a:ext cx="8207375" cy="1470025"/>
          </a:xfrm>
        </p:spPr>
        <p:txBody>
          <a:bodyPr lIns="0" bIns="0" anchor="b" anchorCtr="0">
            <a:normAutofit/>
          </a:bodyPr>
          <a:lstStyle>
            <a:lvl1pPr algn="l">
              <a:defRPr sz="2775" baseline="0">
                <a:solidFill>
                  <a:schemeClr val="bg1"/>
                </a:solidFill>
              </a:defRPr>
            </a:lvl1pPr>
          </a:lstStyle>
          <a:p>
            <a:r>
              <a:rPr lang="en-US" smtClean="0"/>
              <a:t>Click to edit Master title style</a:t>
            </a:r>
            <a:endParaRPr lang="sv-SE" dirty="0"/>
          </a:p>
        </p:txBody>
      </p:sp>
      <p:sp>
        <p:nvSpPr>
          <p:cNvPr id="3" name="Underrubrik 2"/>
          <p:cNvSpPr>
            <a:spLocks noGrp="1"/>
          </p:cNvSpPr>
          <p:nvPr>
            <p:ph type="subTitle" idx="1"/>
          </p:nvPr>
        </p:nvSpPr>
        <p:spPr>
          <a:xfrm>
            <a:off x="468313" y="2617200"/>
            <a:ext cx="8207376" cy="910952"/>
          </a:xfrm>
        </p:spPr>
        <p:txBody>
          <a:bodyPr lIns="36000">
            <a:normAutofit/>
          </a:bodyPr>
          <a:lstStyle>
            <a:lvl1pPr marL="0" indent="0" algn="l">
              <a:buNone/>
              <a:defRPr sz="15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sv-SE" dirty="0"/>
          </a:p>
        </p:txBody>
      </p:sp>
      <p:sp>
        <p:nvSpPr>
          <p:cNvPr id="6" name="Platshållare för datum 19"/>
          <p:cNvSpPr txBox="1">
            <a:spLocks/>
          </p:cNvSpPr>
          <p:nvPr/>
        </p:nvSpPr>
        <p:spPr>
          <a:xfrm>
            <a:off x="611561" y="6494400"/>
            <a:ext cx="1008112" cy="262800"/>
          </a:xfrm>
          <a:prstGeom prst="rect">
            <a:avLst/>
          </a:prstGeom>
          <a:ln>
            <a:noFill/>
          </a:ln>
        </p:spPr>
        <p:txBody>
          <a:bodyPr vert="horz" lIns="68580" tIns="0" rIns="0" bIns="0" rtlCol="0" anchor="ctr" anchorCtr="0"/>
          <a:lstStyle>
            <a:lvl1pPr algn="l">
              <a:defRPr sz="800">
                <a:solidFill>
                  <a:schemeClr val="tx1"/>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sv-SE" sz="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1"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4080C156-4519-407C-89C9-0B0E001F1969}" type="datetime1">
              <a:rPr lang="sv-SE" smtClean="0"/>
              <a:t>2019-11-20</a:t>
            </a:fld>
            <a:endParaRPr lang="sv-SE"/>
          </a:p>
        </p:txBody>
      </p:sp>
      <p:sp>
        <p:nvSpPr>
          <p:cNvPr id="12"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3_Rubrikbild">
    <p:spTree>
      <p:nvGrpSpPr>
        <p:cNvPr id="1" name=""/>
        <p:cNvGrpSpPr/>
        <p:nvPr/>
      </p:nvGrpSpPr>
      <p:grpSpPr>
        <a:xfrm>
          <a:off x="0" y="0"/>
          <a:ext cx="0" cy="0"/>
          <a:chOff x="0" y="0"/>
          <a:chExt cx="0" cy="0"/>
        </a:xfrm>
      </p:grpSpPr>
      <p:sp>
        <p:nvSpPr>
          <p:cNvPr id="9" name="Rektangel 8"/>
          <p:cNvSpPr/>
          <p:nvPr/>
        </p:nvSpPr>
        <p:spPr>
          <a:xfrm>
            <a:off x="0" y="259200"/>
            <a:ext cx="9144000" cy="6084000"/>
          </a:xfrm>
          <a:prstGeom prst="rect">
            <a:avLst/>
          </a:prstGeom>
          <a:solidFill>
            <a:srgbClr val="0080BB"/>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2" name="Rubrik 1"/>
          <p:cNvSpPr>
            <a:spLocks noGrp="1"/>
          </p:cNvSpPr>
          <p:nvPr>
            <p:ph type="ctrTitle"/>
          </p:nvPr>
        </p:nvSpPr>
        <p:spPr>
          <a:xfrm>
            <a:off x="468314" y="1076402"/>
            <a:ext cx="8207375" cy="1470025"/>
          </a:xfrm>
        </p:spPr>
        <p:txBody>
          <a:bodyPr lIns="0" bIns="0" anchor="b" anchorCtr="0">
            <a:normAutofit/>
          </a:bodyPr>
          <a:lstStyle>
            <a:lvl1pPr algn="l">
              <a:defRPr sz="2775">
                <a:solidFill>
                  <a:schemeClr val="bg1"/>
                </a:solidFill>
              </a:defRPr>
            </a:lvl1pPr>
          </a:lstStyle>
          <a:p>
            <a:r>
              <a:rPr lang="en-US" smtClean="0"/>
              <a:t>Click to edit Master title style</a:t>
            </a:r>
            <a:endParaRPr lang="sv-SE" dirty="0"/>
          </a:p>
        </p:txBody>
      </p:sp>
      <p:sp>
        <p:nvSpPr>
          <p:cNvPr id="3" name="Underrubrik 2"/>
          <p:cNvSpPr>
            <a:spLocks noGrp="1"/>
          </p:cNvSpPr>
          <p:nvPr>
            <p:ph type="subTitle" idx="1"/>
          </p:nvPr>
        </p:nvSpPr>
        <p:spPr>
          <a:xfrm>
            <a:off x="468314" y="2617200"/>
            <a:ext cx="8207375" cy="910952"/>
          </a:xfrm>
        </p:spPr>
        <p:txBody>
          <a:bodyPr lIns="36000">
            <a:normAutofit/>
          </a:bodyPr>
          <a:lstStyle>
            <a:lvl1pPr marL="0" indent="0" algn="l">
              <a:buNone/>
              <a:defRPr sz="15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sv-SE" dirty="0"/>
          </a:p>
        </p:txBody>
      </p:sp>
      <p:sp>
        <p:nvSpPr>
          <p:cNvPr id="10"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1"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947706FB-FD08-439B-A433-7E7FC4F6C0CC}" type="datetime1">
              <a:rPr lang="sv-SE" smtClean="0"/>
              <a:t>2019-11-20</a:t>
            </a:fld>
            <a:endParaRPr lang="sv-SE"/>
          </a:p>
        </p:txBody>
      </p:sp>
      <p:sp>
        <p:nvSpPr>
          <p:cNvPr id="12"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4_Rubrikbild">
    <p:spTree>
      <p:nvGrpSpPr>
        <p:cNvPr id="1" name=""/>
        <p:cNvGrpSpPr/>
        <p:nvPr/>
      </p:nvGrpSpPr>
      <p:grpSpPr>
        <a:xfrm>
          <a:off x="0" y="0"/>
          <a:ext cx="0" cy="0"/>
          <a:chOff x="0" y="0"/>
          <a:chExt cx="0" cy="0"/>
        </a:xfrm>
      </p:grpSpPr>
      <p:sp>
        <p:nvSpPr>
          <p:cNvPr id="9" name="Rektangel 8"/>
          <p:cNvSpPr/>
          <p:nvPr/>
        </p:nvSpPr>
        <p:spPr>
          <a:xfrm>
            <a:off x="0" y="259200"/>
            <a:ext cx="9144000" cy="6084000"/>
          </a:xfrm>
          <a:prstGeom prst="rect">
            <a:avLst/>
          </a:prstGeom>
          <a:solidFill>
            <a:srgbClr val="BCD4E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2" name="Rubrik 1"/>
          <p:cNvSpPr>
            <a:spLocks noGrp="1"/>
          </p:cNvSpPr>
          <p:nvPr>
            <p:ph type="ctrTitle"/>
          </p:nvPr>
        </p:nvSpPr>
        <p:spPr>
          <a:xfrm>
            <a:off x="468314" y="1076402"/>
            <a:ext cx="8207375" cy="1470025"/>
          </a:xfrm>
        </p:spPr>
        <p:txBody>
          <a:bodyPr lIns="0" bIns="0" anchor="b" anchorCtr="0">
            <a:normAutofit/>
          </a:bodyPr>
          <a:lstStyle>
            <a:lvl1pPr algn="l">
              <a:defRPr sz="2775">
                <a:solidFill>
                  <a:schemeClr val="accent1"/>
                </a:solidFill>
              </a:defRPr>
            </a:lvl1pPr>
          </a:lstStyle>
          <a:p>
            <a:r>
              <a:rPr lang="en-US" smtClean="0"/>
              <a:t>Click to edit Master title style</a:t>
            </a:r>
            <a:endParaRPr lang="sv-SE" dirty="0"/>
          </a:p>
        </p:txBody>
      </p:sp>
      <p:sp>
        <p:nvSpPr>
          <p:cNvPr id="3" name="Underrubrik 2"/>
          <p:cNvSpPr>
            <a:spLocks noGrp="1"/>
          </p:cNvSpPr>
          <p:nvPr>
            <p:ph type="subTitle" idx="1"/>
          </p:nvPr>
        </p:nvSpPr>
        <p:spPr>
          <a:xfrm>
            <a:off x="468314" y="2617200"/>
            <a:ext cx="8207375" cy="910952"/>
          </a:xfrm>
        </p:spPr>
        <p:txBody>
          <a:bodyPr lIns="36000">
            <a:normAutofit/>
          </a:bodyPr>
          <a:lstStyle>
            <a:lvl1pPr marL="0" indent="0" algn="l">
              <a:buNone/>
              <a:defRPr sz="1500">
                <a:solidFill>
                  <a:srgbClr val="4A4A49"/>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sv-SE" dirty="0"/>
          </a:p>
        </p:txBody>
      </p:sp>
      <p:sp>
        <p:nvSpPr>
          <p:cNvPr id="6" name="Platshållare för datum 19"/>
          <p:cNvSpPr txBox="1">
            <a:spLocks/>
          </p:cNvSpPr>
          <p:nvPr/>
        </p:nvSpPr>
        <p:spPr>
          <a:xfrm>
            <a:off x="611561" y="6494400"/>
            <a:ext cx="1008112" cy="262800"/>
          </a:xfrm>
          <a:prstGeom prst="rect">
            <a:avLst/>
          </a:prstGeom>
          <a:ln>
            <a:noFill/>
          </a:ln>
        </p:spPr>
        <p:txBody>
          <a:bodyPr vert="horz" lIns="68580" tIns="0" rIns="0" bIns="0" rtlCol="0" anchor="ctr" anchorCtr="0"/>
          <a:lstStyle>
            <a:lvl1pPr algn="l">
              <a:defRPr sz="800">
                <a:solidFill>
                  <a:schemeClr val="tx1"/>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sv-SE" sz="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1"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ECC73609-EAD4-41F0-9E91-56F6CE73FAAA}" type="datetime1">
              <a:rPr lang="sv-SE" smtClean="0"/>
              <a:t>2019-11-20</a:t>
            </a:fld>
            <a:endParaRPr lang="sv-SE"/>
          </a:p>
        </p:txBody>
      </p:sp>
      <p:sp>
        <p:nvSpPr>
          <p:cNvPr id="12"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5_Rubrikbild">
    <p:spTree>
      <p:nvGrpSpPr>
        <p:cNvPr id="1" name=""/>
        <p:cNvGrpSpPr/>
        <p:nvPr/>
      </p:nvGrpSpPr>
      <p:grpSpPr>
        <a:xfrm>
          <a:off x="0" y="0"/>
          <a:ext cx="0" cy="0"/>
          <a:chOff x="0" y="0"/>
          <a:chExt cx="0" cy="0"/>
        </a:xfrm>
      </p:grpSpPr>
      <p:pic>
        <p:nvPicPr>
          <p:cNvPr id="13" name="Bildobjekt 12" descr="0053_1168_PO_S_IO_4 beskuren 100.jpg"/>
          <p:cNvPicPr>
            <a:picLocks noChangeAspect="1"/>
          </p:cNvPicPr>
          <p:nvPr/>
        </p:nvPicPr>
        <p:blipFill>
          <a:blip r:embed="rId2" cstate="print"/>
          <a:stretch>
            <a:fillRect/>
          </a:stretch>
        </p:blipFill>
        <p:spPr>
          <a:xfrm>
            <a:off x="0" y="260648"/>
            <a:ext cx="9144000" cy="6062472"/>
          </a:xfrm>
          <a:prstGeom prst="rect">
            <a:avLst/>
          </a:prstGeom>
        </p:spPr>
      </p:pic>
      <p:sp>
        <p:nvSpPr>
          <p:cNvPr id="2" name="Rubrik 1"/>
          <p:cNvSpPr>
            <a:spLocks noGrp="1"/>
          </p:cNvSpPr>
          <p:nvPr>
            <p:ph type="ctrTitle"/>
          </p:nvPr>
        </p:nvSpPr>
        <p:spPr>
          <a:xfrm>
            <a:off x="468314" y="1076402"/>
            <a:ext cx="4679752" cy="1470025"/>
          </a:xfrm>
        </p:spPr>
        <p:txBody>
          <a:bodyPr lIns="0" bIns="0" anchor="b" anchorCtr="0">
            <a:normAutofit/>
          </a:bodyPr>
          <a:lstStyle>
            <a:lvl1pPr algn="l">
              <a:defRPr sz="2775" baseline="0">
                <a:solidFill>
                  <a:schemeClr val="accent1"/>
                </a:solidFill>
              </a:defRPr>
            </a:lvl1pPr>
          </a:lstStyle>
          <a:p>
            <a:r>
              <a:rPr lang="en-US" smtClean="0"/>
              <a:t>Click to edit Master title style</a:t>
            </a:r>
            <a:endParaRPr lang="sv-SE" dirty="0"/>
          </a:p>
        </p:txBody>
      </p:sp>
      <p:sp>
        <p:nvSpPr>
          <p:cNvPr id="3" name="Underrubrik 2"/>
          <p:cNvSpPr>
            <a:spLocks noGrp="1"/>
          </p:cNvSpPr>
          <p:nvPr>
            <p:ph type="subTitle" idx="1"/>
          </p:nvPr>
        </p:nvSpPr>
        <p:spPr>
          <a:xfrm>
            <a:off x="468314" y="2617200"/>
            <a:ext cx="4679752" cy="910952"/>
          </a:xfrm>
        </p:spPr>
        <p:txBody>
          <a:bodyPr lIns="36000">
            <a:normAutofit/>
          </a:bodyPr>
          <a:lstStyle>
            <a:lvl1pPr marL="0" indent="0" algn="l">
              <a:buNone/>
              <a:defRPr sz="1500">
                <a:solidFill>
                  <a:srgbClr val="4A4A49"/>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sv-SE" dirty="0"/>
          </a:p>
        </p:txBody>
      </p:sp>
      <p:sp>
        <p:nvSpPr>
          <p:cNvPr id="6" name="Platshållare för datum 19"/>
          <p:cNvSpPr txBox="1">
            <a:spLocks/>
          </p:cNvSpPr>
          <p:nvPr/>
        </p:nvSpPr>
        <p:spPr>
          <a:xfrm>
            <a:off x="611561" y="6494400"/>
            <a:ext cx="1008112" cy="262800"/>
          </a:xfrm>
          <a:prstGeom prst="rect">
            <a:avLst/>
          </a:prstGeom>
          <a:ln>
            <a:noFill/>
          </a:ln>
        </p:spPr>
        <p:txBody>
          <a:bodyPr vert="horz" lIns="68580" tIns="0" rIns="0" bIns="0" rtlCol="0" anchor="ctr" anchorCtr="0"/>
          <a:lstStyle>
            <a:lvl1pPr algn="l">
              <a:defRPr sz="800">
                <a:solidFill>
                  <a:schemeClr val="tx1"/>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sv-SE" sz="6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1"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37DC7784-C0F4-4509-BFE2-E6A63A08B0EF}" type="datetime1">
              <a:rPr lang="sv-SE" smtClean="0"/>
              <a:t>2019-11-20</a:t>
            </a:fld>
            <a:endParaRPr lang="sv-SE"/>
          </a:p>
        </p:txBody>
      </p:sp>
      <p:sp>
        <p:nvSpPr>
          <p:cNvPr id="12"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5 Large Title Slide">
    <p:spTree>
      <p:nvGrpSpPr>
        <p:cNvPr id="1" name=""/>
        <p:cNvGrpSpPr/>
        <p:nvPr/>
      </p:nvGrpSpPr>
      <p:grpSpPr>
        <a:xfrm>
          <a:off x="0" y="0"/>
          <a:ext cx="0" cy="0"/>
          <a:chOff x="0" y="0"/>
          <a:chExt cx="0" cy="0"/>
        </a:xfrm>
      </p:grpSpPr>
      <p:sp>
        <p:nvSpPr>
          <p:cNvPr id="11" name="Rektangel 8"/>
          <p:cNvSpPr/>
          <p:nvPr/>
        </p:nvSpPr>
        <p:spPr>
          <a:xfrm>
            <a:off x="0" y="260648"/>
            <a:ext cx="9144000" cy="6084000"/>
          </a:xfrm>
          <a:prstGeom prst="rect">
            <a:avLst/>
          </a:prstGeom>
          <a:solidFill>
            <a:srgbClr val="BCD4E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2" name="Rubrik 1"/>
          <p:cNvSpPr>
            <a:spLocks noGrp="1"/>
          </p:cNvSpPr>
          <p:nvPr>
            <p:ph type="ctrTitle"/>
          </p:nvPr>
        </p:nvSpPr>
        <p:spPr>
          <a:xfrm>
            <a:off x="467544" y="1916832"/>
            <a:ext cx="8208000" cy="3096000"/>
          </a:xfrm>
        </p:spPr>
        <p:txBody>
          <a:bodyPr lIns="0" bIns="0" anchor="t" anchorCtr="0">
            <a:noAutofit/>
          </a:bodyPr>
          <a:lstStyle>
            <a:lvl1pPr algn="ctr">
              <a:lnSpc>
                <a:spcPts val="8250"/>
              </a:lnSpc>
              <a:defRPr sz="7425" spc="0" baseline="0">
                <a:solidFill>
                  <a:schemeClr val="accent1"/>
                </a:solidFill>
              </a:defRPr>
            </a:lvl1pPr>
          </a:lstStyle>
          <a:p>
            <a:r>
              <a:rPr lang="en-US" smtClean="0"/>
              <a:t>Click to edit Master title style</a:t>
            </a:r>
            <a:endParaRPr lang="sv-SE" dirty="0"/>
          </a:p>
        </p:txBody>
      </p:sp>
      <p:sp>
        <p:nvSpPr>
          <p:cNvPr id="15" name="Platshållare för sidfot 21"/>
          <p:cNvSpPr>
            <a:spLocks noGrp="1"/>
          </p:cNvSpPr>
          <p:nvPr>
            <p:ph type="ftr" sz="quarter" idx="3"/>
          </p:nvPr>
        </p:nvSpPr>
        <p:spPr>
          <a:xfrm>
            <a:off x="4464000" y="6441205"/>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
        <p:nvSpPr>
          <p:cNvPr id="8" name="Platshållare för datum 20"/>
          <p:cNvSpPr>
            <a:spLocks noGrp="1"/>
          </p:cNvSpPr>
          <p:nvPr>
            <p:ph type="dt" sz="half" idx="2"/>
          </p:nvPr>
        </p:nvSpPr>
        <p:spPr>
          <a:xfrm>
            <a:off x="864000" y="6443135"/>
            <a:ext cx="1008000" cy="262800"/>
          </a:xfrm>
          <a:prstGeom prst="rect">
            <a:avLst/>
          </a:prstGeom>
        </p:spPr>
        <p:txBody>
          <a:bodyPr vert="horz" lIns="91440" tIns="45720" rIns="91440" bIns="45720" rtlCol="0" anchor="ctr"/>
          <a:lstStyle>
            <a:lvl1pPr algn="ctr">
              <a:defRPr sz="600">
                <a:solidFill>
                  <a:srgbClr val="4A4A49"/>
                </a:solidFill>
              </a:defRPr>
            </a:lvl1pPr>
          </a:lstStyle>
          <a:p>
            <a:fld id="{C2EEEBEF-68F3-4F97-9B71-8E93C8B1BE99}" type="datetime1">
              <a:rPr lang="sv-SE" smtClean="0"/>
              <a:t>2019-11-20</a:t>
            </a:fld>
            <a:endParaRPr lang="sv-SE"/>
          </a:p>
        </p:txBody>
      </p:sp>
      <p:sp>
        <p:nvSpPr>
          <p:cNvPr id="9" name="Platshållare för bildnummer 23"/>
          <p:cNvSpPr>
            <a:spLocks noGrp="1"/>
          </p:cNvSpPr>
          <p:nvPr>
            <p:ph type="sldNum" sz="quarter" idx="4"/>
          </p:nvPr>
        </p:nvSpPr>
        <p:spPr>
          <a:xfrm>
            <a:off x="306000" y="6443135"/>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Tree>
    <p:extLst>
      <p:ext uri="{BB962C8B-B14F-4D97-AF65-F5344CB8AC3E}">
        <p14:creationId xmlns:p14="http://schemas.microsoft.com/office/powerpoint/2010/main" val="30230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baseline="0"/>
            </a:lvl1pPr>
          </a:lstStyle>
          <a:p>
            <a:r>
              <a:rPr lang="en-US" smtClean="0"/>
              <a:t>Click to edit Master title style</a:t>
            </a:r>
            <a:endParaRPr lang="sv-SE" dirty="0"/>
          </a:p>
        </p:txBody>
      </p:sp>
      <p:sp>
        <p:nvSpPr>
          <p:cNvPr id="3" name="Platshållare för innehåll 2"/>
          <p:cNvSpPr>
            <a:spLocks noGrp="1"/>
          </p:cNvSpPr>
          <p:nvPr>
            <p:ph idx="1"/>
          </p:nvPr>
        </p:nvSpPr>
        <p:spPr>
          <a:xfrm>
            <a:off x="468314" y="1202400"/>
            <a:ext cx="8207375" cy="4752000"/>
          </a:xfrm>
        </p:spPr>
        <p:txBody>
          <a:bodyPr/>
          <a:lstStyle>
            <a:lvl1pPr>
              <a:spcAft>
                <a:spcPts val="0"/>
              </a:spcAft>
              <a:defRPr/>
            </a:lvl1pPr>
            <a:lvl2pPr>
              <a:spcAft>
                <a:spcPts val="0"/>
              </a:spcAft>
              <a:defRPr/>
            </a:lvl2pPr>
            <a:lvl5pPr>
              <a:defRPr/>
            </a:lvl5pPr>
            <a:lvl6pPr>
              <a:buFont typeface="Arial" pitchFamily="34" charset="0"/>
              <a:buChar char="•"/>
              <a:defRPr/>
            </a:lvl6pPr>
            <a:lvl7pPr>
              <a:defRPr/>
            </a:lvl7pPr>
            <a:lvl8pPr>
              <a:defRPr/>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smtClean="0"/>
          </a:p>
        </p:txBody>
      </p:sp>
      <p:sp>
        <p:nvSpPr>
          <p:cNvPr id="9"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0"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BDA45902-210D-4CD2-A8E7-CDEC18634251}" type="datetime1">
              <a:rPr lang="sv-SE" smtClean="0"/>
              <a:t>2019-11-20</a:t>
            </a:fld>
            <a:endParaRPr lang="sv-SE"/>
          </a:p>
        </p:txBody>
      </p:sp>
      <p:sp>
        <p:nvSpPr>
          <p:cNvPr id="11"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dirty="0"/>
          </a:p>
        </p:txBody>
      </p:sp>
      <p:sp>
        <p:nvSpPr>
          <p:cNvPr id="3" name="Platshållare för innehåll 2"/>
          <p:cNvSpPr>
            <a:spLocks noGrp="1"/>
          </p:cNvSpPr>
          <p:nvPr>
            <p:ph sz="half" idx="1"/>
          </p:nvPr>
        </p:nvSpPr>
        <p:spPr>
          <a:xfrm>
            <a:off x="468313" y="1202399"/>
            <a:ext cx="4020407" cy="475200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baseline="0"/>
            </a:lvl8pPr>
            <a:lvl9pPr>
              <a:defRPr sz="105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smtClean="0"/>
          </a:p>
        </p:txBody>
      </p:sp>
      <p:sp>
        <p:nvSpPr>
          <p:cNvPr id="4" name="Platshållare för innehåll 3"/>
          <p:cNvSpPr>
            <a:spLocks noGrp="1"/>
          </p:cNvSpPr>
          <p:nvPr>
            <p:ph sz="half" idx="2"/>
          </p:nvPr>
        </p:nvSpPr>
        <p:spPr>
          <a:xfrm>
            <a:off x="4651200" y="1202400"/>
            <a:ext cx="4024488" cy="4752000"/>
          </a:xfrm>
        </p:spPr>
        <p:txBody>
          <a:bodyPr>
            <a:normAutofit/>
          </a:bodyPr>
          <a:lstStyle>
            <a:lvl1pPr>
              <a:defRPr sz="1350"/>
            </a:lvl1pPr>
            <a:lvl2pPr>
              <a:defRPr sz="1200"/>
            </a:lvl2pPr>
            <a:lvl3pPr>
              <a:defRPr sz="1050"/>
            </a:lvl3pPr>
            <a:lvl4pPr>
              <a:defRPr sz="1050"/>
            </a:lvl4pPr>
            <a:lvl5pPr>
              <a:defRPr sz="1050"/>
            </a:lvl5pPr>
            <a:lvl6pPr>
              <a:defRPr sz="1050"/>
            </a:lvl6pPr>
            <a:lvl7pPr>
              <a:defRPr sz="1050" baseline="0"/>
            </a:lvl7pPr>
            <a:lvl8pPr>
              <a:defRPr sz="1050" baseline="0"/>
            </a:lvl8pPr>
            <a:lvl9pPr>
              <a:defRPr sz="105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9"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3" name="Platshållare för datum 20"/>
          <p:cNvSpPr>
            <a:spLocks noGrp="1"/>
          </p:cNvSpPr>
          <p:nvPr>
            <p:ph type="dt" sz="half" idx="10"/>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50870574-AE5B-43C7-95FA-56EF51446301}" type="datetime1">
              <a:rPr lang="sv-SE" smtClean="0"/>
              <a:t>2019-11-20</a:t>
            </a:fld>
            <a:endParaRPr lang="sv-SE"/>
          </a:p>
        </p:txBody>
      </p:sp>
      <p:sp>
        <p:nvSpPr>
          <p:cNvPr id="14"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vå innehållsdelar_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6" name="Platshållare för text 5"/>
          <p:cNvSpPr>
            <a:spLocks noGrp="1"/>
          </p:cNvSpPr>
          <p:nvPr>
            <p:ph type="body" sz="quarter" idx="12"/>
          </p:nvPr>
        </p:nvSpPr>
        <p:spPr>
          <a:xfrm>
            <a:off x="468313" y="1202400"/>
            <a:ext cx="4024800" cy="4752000"/>
          </a:xfrm>
        </p:spPr>
        <p:txBody>
          <a:bodyPr/>
          <a:lstStyle>
            <a:lvl1pPr>
              <a:defRPr sz="1350"/>
            </a:lvl1pPr>
            <a:lvl2pPr>
              <a:defRPr sz="1200"/>
            </a:lvl2pPr>
            <a:lvl3pPr>
              <a:defRPr sz="1050"/>
            </a:lvl3pPr>
            <a:lvl4pPr>
              <a:defRPr sz="1050"/>
            </a:lvl4pPr>
            <a:lvl5pPr>
              <a:defRPr sz="1050"/>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8" name="Platshållare för bild 7"/>
          <p:cNvSpPr>
            <a:spLocks noGrp="1"/>
          </p:cNvSpPr>
          <p:nvPr>
            <p:ph type="pic" sz="quarter" idx="13"/>
          </p:nvPr>
        </p:nvSpPr>
        <p:spPr>
          <a:xfrm>
            <a:off x="4572000" y="1202400"/>
            <a:ext cx="4024800" cy="4752000"/>
          </a:xfrm>
        </p:spPr>
        <p:txBody>
          <a:bodyPr>
            <a:normAutofit/>
          </a:bodyPr>
          <a:lstStyle>
            <a:lvl1pPr>
              <a:buFont typeface="Arial" pitchFamily="34" charset="0"/>
              <a:buChar char="•"/>
              <a:defRPr sz="1350"/>
            </a:lvl1pPr>
          </a:lstStyle>
          <a:p>
            <a:r>
              <a:rPr lang="en-US" smtClean="0"/>
              <a:t>Click icon to add picture</a:t>
            </a:r>
            <a:endParaRPr lang="sv-SE" dirty="0"/>
          </a:p>
        </p:txBody>
      </p:sp>
      <p:sp>
        <p:nvSpPr>
          <p:cNvPr id="9"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0"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18F9A6DE-0A9A-4486-A8AD-1A5A5557140C}" type="datetime1">
              <a:rPr lang="sv-SE" smtClean="0"/>
              <a:t>2019-11-20</a:t>
            </a:fld>
            <a:endParaRPr lang="sv-SE"/>
          </a:p>
        </p:txBody>
      </p:sp>
      <p:sp>
        <p:nvSpPr>
          <p:cNvPr id="11"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re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dirty="0"/>
          </a:p>
        </p:txBody>
      </p:sp>
      <p:sp>
        <p:nvSpPr>
          <p:cNvPr id="3" name="Platshållare för innehåll 2"/>
          <p:cNvSpPr>
            <a:spLocks noGrp="1"/>
          </p:cNvSpPr>
          <p:nvPr>
            <p:ph sz="half" idx="1"/>
          </p:nvPr>
        </p:nvSpPr>
        <p:spPr>
          <a:xfrm>
            <a:off x="468311" y="1202400"/>
            <a:ext cx="4024800" cy="4752000"/>
          </a:xfrm>
        </p:spPr>
        <p:txBody>
          <a:bodyPr/>
          <a:lstStyle>
            <a:lvl1pPr>
              <a:defRPr sz="1200"/>
            </a:lvl1pPr>
            <a:lvl2pPr>
              <a:defRPr sz="105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4" name="Platshållare för innehåll 3"/>
          <p:cNvSpPr>
            <a:spLocks noGrp="1"/>
          </p:cNvSpPr>
          <p:nvPr>
            <p:ph sz="half" idx="2"/>
          </p:nvPr>
        </p:nvSpPr>
        <p:spPr>
          <a:xfrm>
            <a:off x="4651200" y="1202400"/>
            <a:ext cx="4024488" cy="2314800"/>
          </a:xfrm>
        </p:spPr>
        <p:txBody>
          <a:bodyPr>
            <a:normAutofit/>
          </a:bodyPr>
          <a:lstStyle>
            <a:lvl1pPr>
              <a:defRPr sz="1200"/>
            </a:lvl1pPr>
            <a:lvl2pPr>
              <a:defRPr sz="1050"/>
            </a:lvl2pPr>
            <a:lvl3pPr>
              <a:defRPr sz="1050"/>
            </a:lvl3pPr>
            <a:lvl4pPr>
              <a:defRPr sz="1050"/>
            </a:lvl4pPr>
            <a:lvl5pPr>
              <a:defRPr sz="10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8" name="Platshållare för innehåll 3"/>
          <p:cNvSpPr>
            <a:spLocks noGrp="1"/>
          </p:cNvSpPr>
          <p:nvPr>
            <p:ph sz="half" idx="13"/>
          </p:nvPr>
        </p:nvSpPr>
        <p:spPr>
          <a:xfrm>
            <a:off x="4651200" y="3639600"/>
            <a:ext cx="4024488" cy="2314800"/>
          </a:xfrm>
        </p:spPr>
        <p:txBody>
          <a:bodyPr>
            <a:normAutofit/>
          </a:bodyPr>
          <a:lstStyle>
            <a:lvl1pPr>
              <a:defRPr sz="1200"/>
            </a:lvl1pPr>
            <a:lvl2pPr>
              <a:defRPr sz="1050"/>
            </a:lvl2pPr>
            <a:lvl3pPr>
              <a:defRPr sz="1050"/>
            </a:lvl3pPr>
            <a:lvl4pPr>
              <a:defRPr sz="1050"/>
            </a:lvl4pPr>
            <a:lvl5pPr>
              <a:defRPr sz="10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10"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1" name="Platshållare för datum 20"/>
          <p:cNvSpPr>
            <a:spLocks noGrp="1"/>
          </p:cNvSpPr>
          <p:nvPr>
            <p:ph type="dt" sz="half" idx="14"/>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C3E854C1-4E63-4E48-9DC1-2BD64C8A7F4D}" type="datetime1">
              <a:rPr lang="sv-SE" smtClean="0"/>
              <a:t>2019-11-20</a:t>
            </a:fld>
            <a:endParaRPr lang="sv-SE"/>
          </a:p>
        </p:txBody>
      </p:sp>
      <p:sp>
        <p:nvSpPr>
          <p:cNvPr id="15"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Fyra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dirty="0"/>
          </a:p>
        </p:txBody>
      </p:sp>
      <p:sp>
        <p:nvSpPr>
          <p:cNvPr id="3" name="Platshållare för innehåll 2"/>
          <p:cNvSpPr>
            <a:spLocks noGrp="1"/>
          </p:cNvSpPr>
          <p:nvPr>
            <p:ph sz="half" idx="1"/>
          </p:nvPr>
        </p:nvSpPr>
        <p:spPr>
          <a:xfrm>
            <a:off x="468313" y="1202400"/>
            <a:ext cx="4020407" cy="2314800"/>
          </a:xfrm>
        </p:spPr>
        <p:txBody>
          <a:bodyPr/>
          <a:lstStyle>
            <a:lvl1pPr>
              <a:defRPr sz="1200"/>
            </a:lvl1pPr>
            <a:lvl2pPr>
              <a:defRPr sz="1050"/>
            </a:lvl2pPr>
            <a:lvl3pPr>
              <a:defRPr sz="1050"/>
            </a:lvl3pPr>
            <a:lvl4pPr>
              <a:defRPr sz="1050"/>
            </a:lvl4pPr>
            <a:lvl5pPr>
              <a:buFont typeface="Arial" pitchFamily="34" charset="0"/>
              <a:buChar cha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4" name="Platshållare för innehåll 3"/>
          <p:cNvSpPr>
            <a:spLocks noGrp="1"/>
          </p:cNvSpPr>
          <p:nvPr>
            <p:ph sz="half" idx="2"/>
          </p:nvPr>
        </p:nvSpPr>
        <p:spPr>
          <a:xfrm>
            <a:off x="4651200" y="1202400"/>
            <a:ext cx="4024488" cy="2314800"/>
          </a:xfrm>
        </p:spPr>
        <p:txBody>
          <a:bodyPr>
            <a:normAutofit/>
          </a:bodyPr>
          <a:lstStyle>
            <a:lvl1pPr>
              <a:defRPr sz="1200"/>
            </a:lvl1pPr>
            <a:lvl2pPr>
              <a:defRPr sz="1050"/>
            </a:lvl2pPr>
            <a:lvl3pPr>
              <a:defRPr sz="1050"/>
            </a:lvl3pPr>
            <a:lvl4pPr>
              <a:defRPr sz="1050"/>
            </a:lvl4pPr>
            <a:lvl5pPr>
              <a:defRPr sz="10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8" name="Platshållare för innehåll 3"/>
          <p:cNvSpPr>
            <a:spLocks noGrp="1"/>
          </p:cNvSpPr>
          <p:nvPr>
            <p:ph sz="half" idx="13"/>
          </p:nvPr>
        </p:nvSpPr>
        <p:spPr>
          <a:xfrm>
            <a:off x="4651200" y="3639600"/>
            <a:ext cx="4024488" cy="2314800"/>
          </a:xfrm>
        </p:spPr>
        <p:txBody>
          <a:bodyPr>
            <a:normAutofit/>
          </a:bodyPr>
          <a:lstStyle>
            <a:lvl1pPr>
              <a:defRPr sz="1200"/>
            </a:lvl1pPr>
            <a:lvl2pPr>
              <a:defRPr sz="1050"/>
            </a:lvl2pPr>
            <a:lvl3pPr>
              <a:defRPr sz="1050"/>
            </a:lvl3pPr>
            <a:lvl4pPr>
              <a:defRPr sz="1050"/>
            </a:lvl4pPr>
            <a:lvl5pPr>
              <a:defRPr sz="10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10" name="Platshållare för innehåll 3"/>
          <p:cNvSpPr>
            <a:spLocks noGrp="1"/>
          </p:cNvSpPr>
          <p:nvPr>
            <p:ph sz="half" idx="14"/>
          </p:nvPr>
        </p:nvSpPr>
        <p:spPr>
          <a:xfrm>
            <a:off x="468313" y="3639600"/>
            <a:ext cx="4020407" cy="2314800"/>
          </a:xfrm>
        </p:spPr>
        <p:txBody>
          <a:bodyPr>
            <a:normAutofit/>
          </a:bodyPr>
          <a:lstStyle>
            <a:lvl1pPr>
              <a:defRPr sz="1200"/>
            </a:lvl1pPr>
            <a:lvl2pPr>
              <a:defRPr sz="1050"/>
            </a:lvl2pPr>
            <a:lvl3pPr>
              <a:defRPr sz="1050"/>
            </a:lvl3pPr>
            <a:lvl4pPr>
              <a:defRPr sz="1050"/>
            </a:lvl4pPr>
            <a:lvl5pPr>
              <a:defRPr sz="10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11"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DB211A2E-7726-4091-B94B-17DE689C56FA}" type="slidenum">
              <a:rPr lang="sv-SE" smtClean="0"/>
              <a:pPr/>
              <a:t>‹#›</a:t>
            </a:fld>
            <a:endParaRPr lang="sv-SE"/>
          </a:p>
        </p:txBody>
      </p:sp>
      <p:sp>
        <p:nvSpPr>
          <p:cNvPr id="12" name="Platshållare för datum 20"/>
          <p:cNvSpPr>
            <a:spLocks noGrp="1"/>
          </p:cNvSpPr>
          <p:nvPr>
            <p:ph type="dt" sz="half" idx="15"/>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E2E00A52-023C-434B-9BA9-94809CACD315}" type="datetime1">
              <a:rPr lang="sv-SE" smtClean="0"/>
              <a:t>2019-11-20</a:t>
            </a:fld>
            <a:endParaRPr lang="sv-SE"/>
          </a:p>
        </p:txBody>
      </p:sp>
      <p:sp>
        <p:nvSpPr>
          <p:cNvPr id="14"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7"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2"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F892BF21-7E6A-4AD5-BB0E-BC840C014215}" type="datetime1">
              <a:rPr lang="sv-SE" smtClean="0"/>
              <a:t>2019-11-20</a:t>
            </a:fld>
            <a:endParaRPr lang="sv-SE"/>
          </a:p>
        </p:txBody>
      </p:sp>
      <p:sp>
        <p:nvSpPr>
          <p:cNvPr id="13"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Rubrik _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dirty="0"/>
          </a:p>
        </p:txBody>
      </p:sp>
      <p:sp>
        <p:nvSpPr>
          <p:cNvPr id="10" name="Platshållare för bild 9"/>
          <p:cNvSpPr>
            <a:spLocks noGrp="1"/>
          </p:cNvSpPr>
          <p:nvPr>
            <p:ph type="pic" sz="quarter" idx="13"/>
          </p:nvPr>
        </p:nvSpPr>
        <p:spPr>
          <a:xfrm>
            <a:off x="468314" y="1202400"/>
            <a:ext cx="8207375" cy="4752000"/>
          </a:xfrm>
        </p:spPr>
        <p:txBody>
          <a:bodyPr/>
          <a:lstStyle>
            <a:lvl1pPr>
              <a:buFontTx/>
              <a:buNone/>
              <a:defRPr/>
            </a:lvl1pPr>
          </a:lstStyle>
          <a:p>
            <a:r>
              <a:rPr lang="en-US" smtClean="0"/>
              <a:t>Click icon to add picture</a:t>
            </a:r>
            <a:endParaRPr lang="sv-SE" dirty="0"/>
          </a:p>
        </p:txBody>
      </p:sp>
      <p:sp>
        <p:nvSpPr>
          <p:cNvPr id="8"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3"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2C8D0C27-90A7-4213-A10E-B9A2A53C3DE2}" type="datetime1">
              <a:rPr lang="sv-SE" smtClean="0"/>
              <a:t>2019-11-20</a:t>
            </a:fld>
            <a:endParaRPr lang="sv-SE"/>
          </a:p>
        </p:txBody>
      </p:sp>
      <p:sp>
        <p:nvSpPr>
          <p:cNvPr id="14"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6"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sp>
        <p:nvSpPr>
          <p:cNvPr id="10"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5AB9CC2F-8DA0-43CD-870B-F67C86C2DC92}" type="datetime1">
              <a:rPr lang="sv-SE" smtClean="0"/>
              <a:t>2019-11-20</a:t>
            </a:fld>
            <a:endParaRPr lang="sv-SE"/>
          </a:p>
        </p:txBody>
      </p:sp>
      <p:sp>
        <p:nvSpPr>
          <p:cNvPr id="11" name="Platshållare för sidfot 21"/>
          <p:cNvSpPr>
            <a:spLocks noGrp="1"/>
          </p:cNvSpPr>
          <p:nvPr>
            <p:ph type="ftr" sz="quarter" idx="3"/>
          </p:nvPr>
        </p:nvSpPr>
        <p:spPr>
          <a:xfrm>
            <a:off x="4464000" y="6390000"/>
            <a:ext cx="2268000" cy="262800"/>
          </a:xfrm>
          <a:prstGeom prst="rect">
            <a:avLst/>
          </a:prstGeom>
        </p:spPr>
        <p:txBody>
          <a:bodyPr vert="horz" lIns="91440" tIns="45720" rIns="91440" bIns="45720" rtlCol="0" anchor="ctr"/>
          <a:lstStyle>
            <a:lvl1pPr algn="l">
              <a:defRPr sz="600">
                <a:solidFill>
                  <a:srgbClr val="4A4A49"/>
                </a:solidFill>
              </a:defRPr>
            </a:lvl1pPr>
          </a:lstStyle>
          <a:p>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68313" y="547200"/>
            <a:ext cx="8207376" cy="577536"/>
          </a:xfrm>
          <a:prstGeom prst="rect">
            <a:avLst/>
          </a:prstGeom>
          <a:noFill/>
          <a:ln>
            <a:noFill/>
          </a:ln>
        </p:spPr>
        <p:txBody>
          <a:bodyPr vert="horz" lIns="0" tIns="45720" rIns="91440" bIns="45720" rtlCol="0" anchor="b" anchorCtr="0">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468313" y="1202400"/>
            <a:ext cx="8207376" cy="4752000"/>
          </a:xfrm>
          <a:prstGeom prst="rect">
            <a:avLst/>
          </a:prstGeom>
          <a:ln>
            <a:noFill/>
          </a:ln>
        </p:spPr>
        <p:txBody>
          <a:bodyPr vert="horz" lIns="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p>
          <a:p>
            <a:pPr lvl="5"/>
            <a:r>
              <a:rPr lang="sv-SE" dirty="0" smtClean="0"/>
              <a:t>Nivå sex</a:t>
            </a:r>
          </a:p>
          <a:p>
            <a:pPr lvl="6"/>
            <a:r>
              <a:rPr lang="sv-SE" dirty="0" smtClean="0"/>
              <a:t>Nivå sju</a:t>
            </a:r>
          </a:p>
          <a:p>
            <a:pPr lvl="7"/>
            <a:r>
              <a:rPr lang="sv-SE" dirty="0" smtClean="0"/>
              <a:t>Nivå åtta</a:t>
            </a:r>
          </a:p>
          <a:p>
            <a:pPr lvl="8"/>
            <a:r>
              <a:rPr lang="sv-SE" dirty="0" smtClean="0"/>
              <a:t>Nivå nio</a:t>
            </a:r>
            <a:endParaRPr lang="sv-SE" dirty="0"/>
          </a:p>
        </p:txBody>
      </p:sp>
      <p:grpSp>
        <p:nvGrpSpPr>
          <p:cNvPr id="4" name="Grupp 9"/>
          <p:cNvGrpSpPr/>
          <p:nvPr/>
        </p:nvGrpSpPr>
        <p:grpSpPr>
          <a:xfrm>
            <a:off x="0" y="-27384"/>
            <a:ext cx="9144000" cy="288000"/>
            <a:chOff x="0" y="0"/>
            <a:chExt cx="9144000" cy="216000"/>
          </a:xfrm>
        </p:grpSpPr>
        <p:sp>
          <p:nvSpPr>
            <p:cNvPr id="11" name="Rectangle 5"/>
            <p:cNvSpPr/>
            <p:nvPr userDrawn="1"/>
          </p:nvSpPr>
          <p:spPr>
            <a:xfrm>
              <a:off x="0" y="0"/>
              <a:ext cx="2304000" cy="216000"/>
            </a:xfrm>
            <a:prstGeom prst="rect">
              <a:avLst/>
            </a:prstGeom>
            <a:solidFill>
              <a:srgbClr val="005C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12" name="Rectangle 7"/>
            <p:cNvSpPr/>
            <p:nvPr userDrawn="1"/>
          </p:nvSpPr>
          <p:spPr>
            <a:xfrm>
              <a:off x="2267744" y="0"/>
              <a:ext cx="2304000" cy="216000"/>
            </a:xfrm>
            <a:prstGeom prst="rect">
              <a:avLst/>
            </a:prstGeom>
            <a:solidFill>
              <a:srgbClr val="0080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13" name="Rectangle 8"/>
            <p:cNvSpPr/>
            <p:nvPr userDrawn="1"/>
          </p:nvSpPr>
          <p:spPr>
            <a:xfrm>
              <a:off x="6830006" y="0"/>
              <a:ext cx="2313994" cy="216000"/>
            </a:xfrm>
            <a:prstGeom prst="rect">
              <a:avLst/>
            </a:prstGeom>
            <a:solidFill>
              <a:srgbClr val="BCD4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dirty="0"/>
            </a:p>
          </p:txBody>
        </p:sp>
        <p:sp>
          <p:nvSpPr>
            <p:cNvPr id="14" name="Rectangle 10"/>
            <p:cNvSpPr/>
            <p:nvPr userDrawn="1"/>
          </p:nvSpPr>
          <p:spPr>
            <a:xfrm>
              <a:off x="4572000" y="0"/>
              <a:ext cx="2304000" cy="216000"/>
            </a:xfrm>
            <a:prstGeom prst="rect">
              <a:avLst/>
            </a:prstGeom>
            <a:solidFill>
              <a:srgbClr val="42B5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grpSp>
      <p:cxnSp>
        <p:nvCxnSpPr>
          <p:cNvPr id="23" name="Rak 22"/>
          <p:cNvCxnSpPr/>
          <p:nvPr/>
        </p:nvCxnSpPr>
        <p:spPr>
          <a:xfrm>
            <a:off x="0" y="6602400"/>
            <a:ext cx="9144000"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27" name="Rak 26"/>
          <p:cNvCxnSpPr/>
          <p:nvPr/>
        </p:nvCxnSpPr>
        <p:spPr>
          <a:xfrm>
            <a:off x="0" y="255600"/>
            <a:ext cx="9144000"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35" name="Rak 34"/>
          <p:cNvCxnSpPr/>
          <p:nvPr/>
        </p:nvCxnSpPr>
        <p:spPr>
          <a:xfrm>
            <a:off x="250825"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flipH="1">
            <a:off x="8893176" y="0"/>
            <a:ext cx="1" cy="6858000"/>
          </a:xfrm>
          <a:prstGeom prst="line">
            <a:avLst/>
          </a:prstGeom>
          <a:ln>
            <a:noFill/>
          </a:ln>
        </p:spPr>
        <p:style>
          <a:lnRef idx="1">
            <a:schemeClr val="accent1"/>
          </a:lnRef>
          <a:fillRef idx="0">
            <a:schemeClr val="accent1"/>
          </a:fillRef>
          <a:effectRef idx="0">
            <a:schemeClr val="accent1"/>
          </a:effectRef>
          <a:fontRef idx="minor">
            <a:schemeClr val="tx1"/>
          </a:fontRef>
        </p:style>
      </p:cxnSp>
      <p:pic>
        <p:nvPicPr>
          <p:cNvPr id="16" name="Bildobjekt 15" descr="HB_SMALL_RGB.jpg"/>
          <p:cNvPicPr>
            <a:picLocks noChangeAspect="1"/>
          </p:cNvPicPr>
          <p:nvPr/>
        </p:nvPicPr>
        <p:blipFill>
          <a:blip r:embed="rId16" cstate="print"/>
          <a:stretch>
            <a:fillRect/>
          </a:stretch>
        </p:blipFill>
        <p:spPr>
          <a:xfrm>
            <a:off x="6876000" y="6487200"/>
            <a:ext cx="1798320" cy="182880"/>
          </a:xfrm>
          <a:prstGeom prst="rect">
            <a:avLst/>
          </a:prstGeom>
        </p:spPr>
      </p:pic>
      <p:sp>
        <p:nvSpPr>
          <p:cNvPr id="21" name="Platshållare för datum 20"/>
          <p:cNvSpPr>
            <a:spLocks noGrp="1"/>
          </p:cNvSpPr>
          <p:nvPr>
            <p:ph type="dt" sz="half" idx="2"/>
          </p:nvPr>
        </p:nvSpPr>
        <p:spPr>
          <a:xfrm>
            <a:off x="864000" y="6390000"/>
            <a:ext cx="1008000" cy="262800"/>
          </a:xfrm>
          <a:prstGeom prst="rect">
            <a:avLst/>
          </a:prstGeom>
        </p:spPr>
        <p:txBody>
          <a:bodyPr vert="horz" lIns="91440" tIns="45720" rIns="91440" bIns="45720" rtlCol="0" anchor="ctr"/>
          <a:lstStyle>
            <a:lvl1pPr algn="ctr">
              <a:defRPr sz="600">
                <a:solidFill>
                  <a:srgbClr val="4A4A49"/>
                </a:solidFill>
              </a:defRPr>
            </a:lvl1pPr>
          </a:lstStyle>
          <a:p>
            <a:fld id="{B3DAC910-51D9-4594-8EB2-18D30624AAEA}" type="datetime1">
              <a:rPr lang="sv-SE" smtClean="0"/>
              <a:t>2019-11-20</a:t>
            </a:fld>
            <a:endParaRPr lang="sv-SE"/>
          </a:p>
        </p:txBody>
      </p:sp>
      <p:sp>
        <p:nvSpPr>
          <p:cNvPr id="24" name="Platshållare för bildnummer 23"/>
          <p:cNvSpPr>
            <a:spLocks noGrp="1"/>
          </p:cNvSpPr>
          <p:nvPr>
            <p:ph type="sldNum" sz="quarter" idx="4"/>
          </p:nvPr>
        </p:nvSpPr>
        <p:spPr>
          <a:xfrm>
            <a:off x="306000" y="6390000"/>
            <a:ext cx="360000" cy="262800"/>
          </a:xfrm>
          <a:prstGeom prst="rect">
            <a:avLst/>
          </a:prstGeom>
        </p:spPr>
        <p:txBody>
          <a:bodyPr vert="horz" lIns="91440" tIns="45720" rIns="91440" bIns="45720" rtlCol="0" anchor="ctr"/>
          <a:lstStyle>
            <a:lvl1pPr algn="ctr">
              <a:defRPr sz="600">
                <a:solidFill>
                  <a:srgbClr val="4A4A49"/>
                </a:solidFill>
              </a:defRPr>
            </a:lvl1pPr>
          </a:lstStyle>
          <a:p>
            <a:fld id="{44CEF55F-E944-4252-B560-9757B29A9C4A}" type="slidenum">
              <a:rPr lang="sv-SE" smtClean="0"/>
              <a:pPr/>
              <a:t>‹#›</a:t>
            </a:fld>
            <a:endParaRPr lang="sv-SE"/>
          </a:p>
        </p:txBody>
      </p:sp>
      <p:cxnSp>
        <p:nvCxnSpPr>
          <p:cNvPr id="25" name="Straight Connector 16"/>
          <p:cNvCxnSpPr/>
          <p:nvPr/>
        </p:nvCxnSpPr>
        <p:spPr>
          <a:xfrm>
            <a:off x="252000" y="6303600"/>
            <a:ext cx="8640000" cy="0"/>
          </a:xfrm>
          <a:prstGeom prst="line">
            <a:avLst/>
          </a:prstGeom>
          <a:ln w="3175">
            <a:solidFill>
              <a:schemeClr val="tx1">
                <a:lumMod val="85000"/>
                <a:lumOff val="15000"/>
              </a:schemeClr>
            </a:solidFill>
            <a:prstDash val="solid"/>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845" r:id="rId14"/>
  </p:sldLayoutIdLst>
  <p:hf sldNum="0" hdr="0" ftr="0" dt="0"/>
  <p:txStyles>
    <p:titleStyle>
      <a:lvl1pPr algn="l" defTabSz="685800" rtl="0" eaLnBrk="1" latinLnBrk="0" hangingPunct="1">
        <a:spcBef>
          <a:spcPct val="0"/>
        </a:spcBef>
        <a:buNone/>
        <a:defRPr sz="2175" b="1" kern="1200" spc="-75" baseline="0">
          <a:solidFill>
            <a:schemeClr val="accent1"/>
          </a:solidFill>
          <a:latin typeface="+mj-lt"/>
          <a:ea typeface="+mj-ea"/>
          <a:cs typeface="+mj-cs"/>
        </a:defRPr>
      </a:lvl1pPr>
    </p:titleStyle>
    <p:bodyStyle>
      <a:lvl1pPr marL="136922" indent="-136922" algn="l" defTabSz="685800" rtl="0" eaLnBrk="1" latinLnBrk="0" hangingPunct="1">
        <a:lnSpc>
          <a:spcPct val="100000"/>
        </a:lnSpc>
        <a:spcBef>
          <a:spcPts val="750"/>
        </a:spcBef>
        <a:spcAft>
          <a:spcPts val="0"/>
        </a:spcAft>
        <a:buClr>
          <a:srgbClr val="4A4A49"/>
        </a:buClr>
        <a:buFont typeface="Arial" pitchFamily="34" charset="0"/>
        <a:buChar char="•"/>
        <a:defRPr sz="1650" kern="1200">
          <a:solidFill>
            <a:srgbClr val="4A4A49"/>
          </a:solidFill>
          <a:latin typeface="+mn-lt"/>
          <a:ea typeface="+mn-ea"/>
          <a:cs typeface="+mn-cs"/>
        </a:defRPr>
      </a:lvl1pPr>
      <a:lvl2pPr marL="267891" indent="-134541" algn="l" defTabSz="685800" rtl="0" eaLnBrk="1" latinLnBrk="0" hangingPunct="1">
        <a:lnSpc>
          <a:spcPct val="100000"/>
        </a:lnSpc>
        <a:spcBef>
          <a:spcPts val="300"/>
        </a:spcBef>
        <a:spcAft>
          <a:spcPts val="0"/>
        </a:spcAft>
        <a:buClr>
          <a:srgbClr val="4A4A49"/>
        </a:buClr>
        <a:buFont typeface="Arial" pitchFamily="34" charset="0"/>
        <a:buChar char="•"/>
        <a:defRPr sz="1500" kern="1200">
          <a:solidFill>
            <a:srgbClr val="4A4A49"/>
          </a:solidFill>
          <a:latin typeface="+mn-lt"/>
          <a:ea typeface="+mn-ea"/>
          <a:cs typeface="+mn-cs"/>
        </a:defRPr>
      </a:lvl2pPr>
      <a:lvl3pPr marL="401241" indent="-133350" algn="l" defTabSz="685800" rtl="0" eaLnBrk="1" latinLnBrk="0" hangingPunct="1">
        <a:lnSpc>
          <a:spcPct val="100000"/>
        </a:lnSpc>
        <a:spcBef>
          <a:spcPts val="300"/>
        </a:spcBef>
        <a:spcAft>
          <a:spcPts val="0"/>
        </a:spcAft>
        <a:buClr>
          <a:srgbClr val="4A4A49"/>
        </a:buClr>
        <a:buFont typeface="Arial" pitchFamily="34" charset="0"/>
        <a:buChar char="•"/>
        <a:defRPr sz="1350" kern="1200">
          <a:solidFill>
            <a:srgbClr val="4A4A49"/>
          </a:solidFill>
          <a:latin typeface="+mn-lt"/>
          <a:ea typeface="+mn-ea"/>
          <a:cs typeface="+mn-cs"/>
        </a:defRPr>
      </a:lvl3pPr>
      <a:lvl4pPr marL="540544" indent="-139304" algn="l" defTabSz="685800" rtl="0" eaLnBrk="1" latinLnBrk="0" hangingPunct="1">
        <a:lnSpc>
          <a:spcPct val="100000"/>
        </a:lnSpc>
        <a:spcBef>
          <a:spcPts val="300"/>
        </a:spcBef>
        <a:spcAft>
          <a:spcPts val="0"/>
        </a:spcAft>
        <a:buClr>
          <a:srgbClr val="4A4A49"/>
        </a:buClr>
        <a:buFont typeface="Arial" pitchFamily="34" charset="0"/>
        <a:buChar char="•"/>
        <a:defRPr sz="1200" kern="1200">
          <a:solidFill>
            <a:srgbClr val="4A4A49"/>
          </a:solidFill>
          <a:latin typeface="+mn-lt"/>
          <a:ea typeface="+mn-ea"/>
          <a:cs typeface="+mn-cs"/>
        </a:defRPr>
      </a:lvl4pPr>
      <a:lvl5pPr marL="675085" indent="-134541" algn="l" defTabSz="685800" rtl="0" eaLnBrk="1" latinLnBrk="0" hangingPunct="1">
        <a:lnSpc>
          <a:spcPct val="100000"/>
        </a:lnSpc>
        <a:spcBef>
          <a:spcPts val="300"/>
        </a:spcBef>
        <a:spcAft>
          <a:spcPts val="0"/>
        </a:spcAft>
        <a:buClr>
          <a:srgbClr val="4A4A49"/>
        </a:buClr>
        <a:buFont typeface="Arial" pitchFamily="34" charset="0"/>
        <a:buChar char="•"/>
        <a:defRPr sz="1050" kern="1200">
          <a:solidFill>
            <a:srgbClr val="4A4A49"/>
          </a:solidFill>
          <a:latin typeface="+mn-lt"/>
          <a:ea typeface="+mn-ea"/>
          <a:cs typeface="+mn-cs"/>
        </a:defRPr>
      </a:lvl5pPr>
      <a:lvl6pPr marL="808435" indent="-133350" algn="l" defTabSz="685800" rtl="0" eaLnBrk="1" latinLnBrk="0" hangingPunct="1">
        <a:lnSpc>
          <a:spcPct val="100000"/>
        </a:lnSpc>
        <a:spcBef>
          <a:spcPts val="300"/>
        </a:spcBef>
        <a:spcAft>
          <a:spcPts val="0"/>
        </a:spcAft>
        <a:buClr>
          <a:srgbClr val="4A4A49"/>
        </a:buClr>
        <a:buFont typeface="Arial" pitchFamily="34" charset="0"/>
        <a:buChar char="•"/>
        <a:defRPr sz="1050" kern="1200">
          <a:solidFill>
            <a:srgbClr val="4A4A49"/>
          </a:solidFill>
          <a:latin typeface="+mn-lt"/>
          <a:ea typeface="+mn-ea"/>
          <a:cs typeface="+mn-cs"/>
        </a:defRPr>
      </a:lvl6pPr>
      <a:lvl7pPr marL="941785" indent="-133350" algn="l" defTabSz="685800" rtl="0" eaLnBrk="1" latinLnBrk="0" hangingPunct="1">
        <a:lnSpc>
          <a:spcPct val="100000"/>
        </a:lnSpc>
        <a:spcBef>
          <a:spcPts val="300"/>
        </a:spcBef>
        <a:spcAft>
          <a:spcPts val="0"/>
        </a:spcAft>
        <a:buClr>
          <a:srgbClr val="4A4A49"/>
        </a:buClr>
        <a:buFont typeface="Arial" pitchFamily="34" charset="0"/>
        <a:buChar char="•"/>
        <a:defRPr sz="1050" kern="1200">
          <a:solidFill>
            <a:srgbClr val="4A4A49"/>
          </a:solidFill>
          <a:latin typeface="+mn-lt"/>
          <a:ea typeface="+mn-ea"/>
          <a:cs typeface="+mn-cs"/>
        </a:defRPr>
      </a:lvl7pPr>
      <a:lvl8pPr marL="1076325" indent="-134541" algn="l" defTabSz="685800" rtl="0" eaLnBrk="1" latinLnBrk="0" hangingPunct="1">
        <a:lnSpc>
          <a:spcPct val="100000"/>
        </a:lnSpc>
        <a:spcBef>
          <a:spcPts val="300"/>
        </a:spcBef>
        <a:spcAft>
          <a:spcPts val="0"/>
        </a:spcAft>
        <a:buClr>
          <a:srgbClr val="4A4A49"/>
        </a:buClr>
        <a:buFont typeface="Arial" pitchFamily="34" charset="0"/>
        <a:buChar char="•"/>
        <a:defRPr sz="1050" kern="1200">
          <a:solidFill>
            <a:srgbClr val="4A4A49"/>
          </a:solidFill>
          <a:latin typeface="+mn-lt"/>
          <a:ea typeface="+mn-ea"/>
          <a:cs typeface="+mn-cs"/>
        </a:defRPr>
      </a:lvl8pPr>
      <a:lvl9pPr marL="1209675" indent="-133350" algn="l" defTabSz="685800" rtl="0" eaLnBrk="1" latinLnBrk="0" hangingPunct="1">
        <a:lnSpc>
          <a:spcPct val="100000"/>
        </a:lnSpc>
        <a:spcBef>
          <a:spcPts val="300"/>
        </a:spcBef>
        <a:spcAft>
          <a:spcPts val="0"/>
        </a:spcAft>
        <a:buClr>
          <a:srgbClr val="4A4A49"/>
        </a:buClr>
        <a:buFont typeface="Arial" pitchFamily="34" charset="0"/>
        <a:buChar char="•"/>
        <a:defRPr sz="1050" kern="1200">
          <a:solidFill>
            <a:srgbClr val="4A4A49"/>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Vinkki asiakastyöhön - kolumni</a:t>
            </a:r>
            <a:endParaRPr lang="fi-FI" dirty="0"/>
          </a:p>
        </p:txBody>
      </p:sp>
      <p:sp>
        <p:nvSpPr>
          <p:cNvPr id="3" name="Sisällön paikkamerkki 2"/>
          <p:cNvSpPr>
            <a:spLocks noGrp="1"/>
          </p:cNvSpPr>
          <p:nvPr>
            <p:ph idx="1"/>
          </p:nvPr>
        </p:nvSpPr>
        <p:spPr/>
        <p:txBody>
          <a:bodyPr>
            <a:normAutofit fontScale="92500" lnSpcReduction="10000"/>
          </a:bodyPr>
          <a:lstStyle/>
          <a:p>
            <a:pPr marL="0" indent="0">
              <a:buNone/>
            </a:pPr>
            <a:r>
              <a:rPr lang="fi-FI" dirty="0" smtClean="0"/>
              <a:t>Kun aloitin konttorihallituksessa muutama vuosi sitten, mietin miten otan pankkiasian esille eri tilanteissa kun tapaan tuttavia, yhteistyökumppaneita, verkostoni jäseniä ja aivan vieraitakin.</a:t>
            </a:r>
          </a:p>
          <a:p>
            <a:pPr marL="0" indent="0">
              <a:buNone/>
            </a:pPr>
            <a:r>
              <a:rPr lang="fi-FI" dirty="0" smtClean="0"/>
              <a:t>Kokemukseni pankista ovat pelkästään hyviä, mutta helposti sortuu kliseisiin ja kuulijan mielestä niissä ei ole mitään erilaista.</a:t>
            </a:r>
          </a:p>
          <a:p>
            <a:pPr marL="0" indent="0">
              <a:buNone/>
            </a:pPr>
            <a:r>
              <a:rPr lang="fi-FI" dirty="0" smtClean="0"/>
              <a:t>Sitten päätin, että kerron oman tarinani pankin asiakkaana.</a:t>
            </a:r>
          </a:p>
          <a:p>
            <a:pPr marL="0" indent="0">
              <a:buNone/>
            </a:pPr>
            <a:r>
              <a:rPr lang="fi-FI" dirty="0" smtClean="0"/>
              <a:t>”Perustin perheyrityksen vuonna 1997. Siirryimme samalla koko perhe pankin asiakkaaksi. Jo silloin tuntui hyvältä, kun meille nimettiin oma yhteyshenkilö, sekä yritykselle että perheelle. 22 vuoden aikana meillä on ollut neljä yhteyshenkilöä, </a:t>
            </a:r>
            <a:r>
              <a:rPr lang="fi-FI" dirty="0" err="1" smtClean="0"/>
              <a:t>asiakkuuden</a:t>
            </a:r>
            <a:r>
              <a:rPr lang="fi-FI" dirty="0" smtClean="0"/>
              <a:t> siirto uudelle yhteyshenkilölle on tapahtunut aina tyylikkäästi. Jokainen yhteyshenkilö on ollut tosi hyvä, emme ole kertaakaan keskustelleet yrityksen tai perheen pankkiasioista kenenkään muun kanssa pankissa, hän on hoitanut kaikki asiamme kaikkina aikoina – samoin kaikkien kolmen lapsemme perheiden asiat. Minä en keksi mitään asiaa, jossa olisin kaivannut enemmän tai olisi tullut mieleenkään edes käydä katsomassa kilpailijoiden palvelua, konseptia tai tarjouksia.</a:t>
            </a:r>
          </a:p>
          <a:p>
            <a:pPr marL="0" indent="0">
              <a:buNone/>
            </a:pPr>
            <a:r>
              <a:rPr lang="fi-FI" dirty="0" smtClean="0"/>
              <a:t>Aktiivisen, ystävällisen, osaavan ja energisen yhteyshenkilön lisäksi Handelsbanken on toisessakin asiassa ylivoimainen finanssimarkkinoilla – saavutettavuus on mahtavaa. Jos haluan tavata yhteyshenkilöni, se onnistuu tänään tai viimeistään huomenna”</a:t>
            </a:r>
          </a:p>
          <a:p>
            <a:pPr marL="0" indent="0">
              <a:buNone/>
            </a:pPr>
            <a:r>
              <a:rPr lang="fi-FI" dirty="0" smtClean="0"/>
              <a:t>Espoossa syksyllä 2019.</a:t>
            </a:r>
          </a:p>
          <a:p>
            <a:pPr marL="0" indent="0">
              <a:buNone/>
            </a:pPr>
            <a:r>
              <a:rPr lang="fi-FI" dirty="0" smtClean="0"/>
              <a:t>Martti Tyynismaa, Espoon hallituksen puheenjohtaja </a:t>
            </a:r>
            <a:endParaRPr lang="fi-FI" dirty="0"/>
          </a:p>
        </p:txBody>
      </p:sp>
    </p:spTree>
    <p:extLst>
      <p:ext uri="{BB962C8B-B14F-4D97-AF65-F5344CB8AC3E}">
        <p14:creationId xmlns:p14="http://schemas.microsoft.com/office/powerpoint/2010/main" val="589886291"/>
      </p:ext>
    </p:extLst>
  </p:cSld>
  <p:clrMapOvr>
    <a:masterClrMapping/>
  </p:clrMapOvr>
</p:sld>
</file>

<file path=ppt/theme/theme1.xml><?xml version="1.0" encoding="utf-8"?>
<a:theme xmlns:a="http://schemas.openxmlformats.org/drawingml/2006/main" name="Theme1">
  <a:themeElements>
    <a:clrScheme name="SHB_Office_Color_1.0">
      <a:dk1>
        <a:srgbClr val="000000"/>
      </a:dk1>
      <a:lt1>
        <a:sysClr val="window" lastClr="FFFFFF"/>
      </a:lt1>
      <a:dk2>
        <a:srgbClr val="0080BB"/>
      </a:dk2>
      <a:lt2>
        <a:srgbClr val="EEECE1"/>
      </a:lt2>
      <a:accent1>
        <a:srgbClr val="005C9B"/>
      </a:accent1>
      <a:accent2>
        <a:srgbClr val="6EAA8C"/>
      </a:accent2>
      <a:accent3>
        <a:srgbClr val="A0CDE1"/>
      </a:accent3>
      <a:accent4>
        <a:srgbClr val="CA533B"/>
      </a:accent4>
      <a:accent5>
        <a:srgbClr val="A0A096"/>
      </a:accent5>
      <a:accent6>
        <a:srgbClr val="0096D2"/>
      </a:accent6>
      <a:hlink>
        <a:srgbClr val="005C9B"/>
      </a:hlink>
      <a:folHlink>
        <a:srgbClr val="0080BB"/>
      </a:folHlink>
    </a:clrScheme>
    <a:fontScheme name="SHB_Font_Aa_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32823</TotalTime>
  <Words>208</Words>
  <Application>Microsoft Office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Theme1</vt:lpstr>
      <vt:lpstr>Vinkki asiakastyöhön - kolumni</vt:lpstr>
    </vt:vector>
  </TitlesOfParts>
  <Company>Handelsbanken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Hållbarhetsarbetets integrering i Handelsbankens varumärkesplattform</dc:title>
  <dc:creator>kabe06</dc:creator>
  <cp:lastModifiedBy>Siv Olenius-Jansson</cp:lastModifiedBy>
  <cp:revision>1003</cp:revision>
  <cp:lastPrinted>2019-11-19T09:03:35Z</cp:lastPrinted>
  <dcterms:created xsi:type="dcterms:W3CDTF">2016-06-01T17:40:56Z</dcterms:created>
  <dcterms:modified xsi:type="dcterms:W3CDTF">2019-11-20T07:15:19Z</dcterms:modified>
</cp:coreProperties>
</file>